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34"/>
  </p:handoutMasterIdLst>
  <p:sldIdLst>
    <p:sldId id="268" r:id="rId2"/>
    <p:sldId id="258" r:id="rId3"/>
    <p:sldId id="982" r:id="rId4"/>
    <p:sldId id="995" r:id="rId5"/>
    <p:sldId id="984" r:id="rId6"/>
    <p:sldId id="274" r:id="rId7"/>
    <p:sldId id="270" r:id="rId8"/>
    <p:sldId id="271" r:id="rId9"/>
    <p:sldId id="269" r:id="rId10"/>
    <p:sldId id="260" r:id="rId11"/>
    <p:sldId id="276" r:id="rId12"/>
    <p:sldId id="278" r:id="rId13"/>
    <p:sldId id="281" r:id="rId14"/>
    <p:sldId id="986" r:id="rId15"/>
    <p:sldId id="290" r:id="rId16"/>
    <p:sldId id="985" r:id="rId17"/>
    <p:sldId id="987" r:id="rId18"/>
    <p:sldId id="988" r:id="rId19"/>
    <p:sldId id="280" r:id="rId20"/>
    <p:sldId id="989" r:id="rId21"/>
    <p:sldId id="528" r:id="rId22"/>
    <p:sldId id="994" r:id="rId23"/>
    <p:sldId id="996" r:id="rId24"/>
    <p:sldId id="991" r:id="rId25"/>
    <p:sldId id="282" r:id="rId26"/>
    <p:sldId id="992" r:id="rId27"/>
    <p:sldId id="997" r:id="rId28"/>
    <p:sldId id="993" r:id="rId29"/>
    <p:sldId id="283" r:id="rId30"/>
    <p:sldId id="288" r:id="rId31"/>
    <p:sldId id="284" r:id="rId32"/>
    <p:sldId id="298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94702"/>
  </p:normalViewPr>
  <p:slideViewPr>
    <p:cSldViewPr showGuides="1">
      <p:cViewPr>
        <p:scale>
          <a:sx n="118" d="100"/>
          <a:sy n="118" d="100"/>
        </p:scale>
        <p:origin x="-81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247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2D786-D17A-4991-9DF2-6829842AC9B1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</dgm:pt>
    <dgm:pt modelId="{907422AB-7AA9-4509-AFC5-895207E6C6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Overall  CE</a:t>
          </a:r>
        </a:p>
      </dgm:t>
    </dgm:pt>
    <dgm:pt modelId="{F66000A9-6942-40EC-A2D4-B34F47F1375D}" type="parTrans" cxnId="{B4825277-6AF2-4F4A-86E6-C92E33302ADB}">
      <dgm:prSet/>
      <dgm:spPr/>
      <dgm:t>
        <a:bodyPr/>
        <a:lstStyle/>
        <a:p>
          <a:endParaRPr lang="en-US">
            <a:effectLst/>
          </a:endParaRPr>
        </a:p>
      </dgm:t>
    </dgm:pt>
    <dgm:pt modelId="{B44876B6-7305-486A-B353-3FF7D0F15770}" type="sibTrans" cxnId="{B4825277-6AF2-4F4A-86E6-C92E33302ADB}">
      <dgm:prSet/>
      <dgm:spPr/>
      <dgm:t>
        <a:bodyPr/>
        <a:lstStyle/>
        <a:p>
          <a:endParaRPr lang="en-US">
            <a:effectLst/>
          </a:endParaRPr>
        </a:p>
      </dgm:t>
    </dgm:pt>
    <dgm:pt modelId="{A9198F6E-03F8-4401-BB25-B2BF2A127F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Division – CPE </a:t>
          </a:r>
        </a:p>
      </dgm:t>
    </dgm:pt>
    <dgm:pt modelId="{E3D3E0AA-5A1E-42CE-9B8C-70C4C838B48C}" type="parTrans" cxnId="{53CD0097-8366-4488-942B-C15EC71BEE22}">
      <dgm:prSet/>
      <dgm:spPr/>
      <dgm:t>
        <a:bodyPr/>
        <a:lstStyle/>
        <a:p>
          <a:endParaRPr lang="en-US">
            <a:effectLst/>
          </a:endParaRPr>
        </a:p>
      </dgm:t>
    </dgm:pt>
    <dgm:pt modelId="{7E7FD3B4-A196-4AD5-A3A2-524236B5ED4F}" type="sibTrans" cxnId="{53CD0097-8366-4488-942B-C15EC71BEE22}">
      <dgm:prSet/>
      <dgm:spPr/>
      <dgm:t>
        <a:bodyPr/>
        <a:lstStyle/>
        <a:p>
          <a:endParaRPr lang="en-US">
            <a:effectLst/>
          </a:endParaRPr>
        </a:p>
      </dgm:t>
    </dgm:pt>
    <dgm:pt modelId="{0F49C29A-6264-45AF-A75B-6C502D0534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Category – Health</a:t>
          </a:r>
        </a:p>
      </dgm:t>
    </dgm:pt>
    <dgm:pt modelId="{BF0A28AC-470B-4405-B7AA-63C986269FEA}" type="parTrans" cxnId="{0CE60284-5B0D-4851-A5C2-6F5BD759F929}">
      <dgm:prSet/>
      <dgm:spPr/>
      <dgm:t>
        <a:bodyPr/>
        <a:lstStyle/>
        <a:p>
          <a:endParaRPr lang="en-US">
            <a:effectLst/>
          </a:endParaRPr>
        </a:p>
      </dgm:t>
    </dgm:pt>
    <dgm:pt modelId="{D5685589-86F9-4CA1-9B7D-6AA914816619}" type="sibTrans" cxnId="{0CE60284-5B0D-4851-A5C2-6F5BD759F929}">
      <dgm:prSet/>
      <dgm:spPr/>
      <dgm:t>
        <a:bodyPr/>
        <a:lstStyle/>
        <a:p>
          <a:endParaRPr lang="en-US">
            <a:effectLst/>
          </a:endParaRPr>
        </a:p>
      </dgm:t>
    </dgm:pt>
    <dgm:pt modelId="{B76EF325-C73D-4F79-87E5-B52A7949BA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Subcategory – Dental</a:t>
          </a:r>
        </a:p>
      </dgm:t>
    </dgm:pt>
    <dgm:pt modelId="{ACB0B6FA-A0C0-453F-9D96-B2CE926ECAB3}" type="parTrans" cxnId="{21CCBD8D-D117-41FF-BE22-071C3B556804}">
      <dgm:prSet/>
      <dgm:spPr/>
      <dgm:t>
        <a:bodyPr/>
        <a:lstStyle/>
        <a:p>
          <a:endParaRPr lang="en-US">
            <a:effectLst/>
          </a:endParaRPr>
        </a:p>
      </dgm:t>
    </dgm:pt>
    <dgm:pt modelId="{3CAD3BE7-936C-43DF-93E1-1E4F7320C9D5}" type="sibTrans" cxnId="{21CCBD8D-D117-41FF-BE22-071C3B556804}">
      <dgm:prSet/>
      <dgm:spPr/>
      <dgm:t>
        <a:bodyPr/>
        <a:lstStyle/>
        <a:p>
          <a:endParaRPr lang="en-US">
            <a:effectLst/>
          </a:endParaRPr>
        </a:p>
      </dgm:t>
    </dgm:pt>
    <dgm:pt modelId="{D09E6D9A-D5AF-4FFF-B1CE-4594C45867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Course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Infection Control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/>
            <a:effectLst/>
            <a:latin typeface="Corbel" pitchFamily="34" charset="0"/>
          </a:endParaRPr>
        </a:p>
      </dgm:t>
    </dgm:pt>
    <dgm:pt modelId="{8FB37555-A822-406B-80B3-3A13E0E3ADD3}" type="parTrans" cxnId="{A52CA117-D44E-4695-9CF8-9D88508E4CF5}">
      <dgm:prSet/>
      <dgm:spPr/>
      <dgm:t>
        <a:bodyPr/>
        <a:lstStyle/>
        <a:p>
          <a:endParaRPr lang="en-US">
            <a:effectLst/>
          </a:endParaRPr>
        </a:p>
      </dgm:t>
    </dgm:pt>
    <dgm:pt modelId="{B0E9F50A-738B-46CF-9E22-99D98B814F53}" type="sibTrans" cxnId="{A52CA117-D44E-4695-9CF8-9D88508E4CF5}">
      <dgm:prSet/>
      <dgm:spPr/>
      <dgm:t>
        <a:bodyPr/>
        <a:lstStyle/>
        <a:p>
          <a:endParaRPr lang="en-US">
            <a:effectLst/>
          </a:endParaRPr>
        </a:p>
      </dgm:t>
    </dgm:pt>
    <dgm:pt modelId="{B02BED97-E327-47BC-AD15-B65FCE4A36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Class </a:t>
          </a:r>
        </a:p>
      </dgm:t>
    </dgm:pt>
    <dgm:pt modelId="{0107B150-D590-4392-A795-A7E093A36690}" type="parTrans" cxnId="{987C15AF-0812-4A9B-9685-83D3F563C3B5}">
      <dgm:prSet/>
      <dgm:spPr/>
      <dgm:t>
        <a:bodyPr/>
        <a:lstStyle/>
        <a:p>
          <a:endParaRPr lang="en-US">
            <a:effectLst/>
          </a:endParaRPr>
        </a:p>
      </dgm:t>
    </dgm:pt>
    <dgm:pt modelId="{33A83502-DE1A-4416-82CB-AC2FD566BD19}" type="sibTrans" cxnId="{987C15AF-0812-4A9B-9685-83D3F563C3B5}">
      <dgm:prSet/>
      <dgm:spPr/>
      <dgm:t>
        <a:bodyPr/>
        <a:lstStyle/>
        <a:p>
          <a:endParaRPr lang="en-US">
            <a:effectLst/>
          </a:endParaRPr>
        </a:p>
      </dgm:t>
    </dgm:pt>
    <dgm:pt modelId="{7558CD18-1F4D-4C9C-819F-C77B40B211AD}" type="pres">
      <dgm:prSet presAssocID="{49C2D786-D17A-4991-9DF2-6829842AC9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5BAB06-9BF8-4518-82BF-E9947E7EC3A9}" type="pres">
      <dgm:prSet presAssocID="{907422AB-7AA9-4509-AFC5-895207E6C60C}" presName="hierRoot1" presStyleCnt="0">
        <dgm:presLayoutVars>
          <dgm:hierBranch/>
        </dgm:presLayoutVars>
      </dgm:prSet>
      <dgm:spPr/>
    </dgm:pt>
    <dgm:pt modelId="{5D9C3B62-DEE5-47FB-B00F-9E2E6C3ABE76}" type="pres">
      <dgm:prSet presAssocID="{907422AB-7AA9-4509-AFC5-895207E6C60C}" presName="rootComposite1" presStyleCnt="0"/>
      <dgm:spPr/>
    </dgm:pt>
    <dgm:pt modelId="{F40EEC24-B3AC-49DC-9AFC-ED90DD3E15AA}" type="pres">
      <dgm:prSet presAssocID="{907422AB-7AA9-4509-AFC5-895207E6C6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1B9FF8-504D-46C1-B1E4-B205E104C214}" type="pres">
      <dgm:prSet presAssocID="{907422AB-7AA9-4509-AFC5-895207E6C6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84D089-169E-489C-A6CF-DF4ACEC08CDF}" type="pres">
      <dgm:prSet presAssocID="{907422AB-7AA9-4509-AFC5-895207E6C60C}" presName="hierChild2" presStyleCnt="0"/>
      <dgm:spPr/>
    </dgm:pt>
    <dgm:pt modelId="{82C29997-8BF3-4C76-9D9B-641A3EC01659}" type="pres">
      <dgm:prSet presAssocID="{E3D3E0AA-5A1E-42CE-9B8C-70C4C838B48C}" presName="Name35" presStyleLbl="parChTrans1D2" presStyleIdx="0" presStyleCnt="1"/>
      <dgm:spPr/>
      <dgm:t>
        <a:bodyPr/>
        <a:lstStyle/>
        <a:p>
          <a:endParaRPr lang="en-US"/>
        </a:p>
      </dgm:t>
    </dgm:pt>
    <dgm:pt modelId="{BF0E9557-3894-499A-9D07-F8892F66449B}" type="pres">
      <dgm:prSet presAssocID="{A9198F6E-03F8-4401-BB25-B2BF2A127FD4}" presName="hierRoot2" presStyleCnt="0">
        <dgm:presLayoutVars>
          <dgm:hierBranch/>
        </dgm:presLayoutVars>
      </dgm:prSet>
      <dgm:spPr/>
    </dgm:pt>
    <dgm:pt modelId="{90B752F6-A619-4A16-BA42-480CAD1C916B}" type="pres">
      <dgm:prSet presAssocID="{A9198F6E-03F8-4401-BB25-B2BF2A127FD4}" presName="rootComposite" presStyleCnt="0"/>
      <dgm:spPr/>
    </dgm:pt>
    <dgm:pt modelId="{54B138D7-B577-4F5F-960F-E1ECFA8B5B8B}" type="pres">
      <dgm:prSet presAssocID="{A9198F6E-03F8-4401-BB25-B2BF2A127FD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3714EA-8FD9-4989-9FFA-AD2A82B71A75}" type="pres">
      <dgm:prSet presAssocID="{A9198F6E-03F8-4401-BB25-B2BF2A127FD4}" presName="rootConnector" presStyleLbl="node2" presStyleIdx="0" presStyleCnt="1"/>
      <dgm:spPr/>
      <dgm:t>
        <a:bodyPr/>
        <a:lstStyle/>
        <a:p>
          <a:endParaRPr lang="en-US"/>
        </a:p>
      </dgm:t>
    </dgm:pt>
    <dgm:pt modelId="{9D5DCE21-79A1-4844-9BA6-ADAC31F90B3C}" type="pres">
      <dgm:prSet presAssocID="{A9198F6E-03F8-4401-BB25-B2BF2A127FD4}" presName="hierChild4" presStyleCnt="0"/>
      <dgm:spPr/>
    </dgm:pt>
    <dgm:pt modelId="{1043C972-2204-4594-9586-933ACB491E68}" type="pres">
      <dgm:prSet presAssocID="{BF0A28AC-470B-4405-B7AA-63C986269FEA}" presName="Name35" presStyleLbl="parChTrans1D3" presStyleIdx="0" presStyleCnt="1"/>
      <dgm:spPr/>
      <dgm:t>
        <a:bodyPr/>
        <a:lstStyle/>
        <a:p>
          <a:endParaRPr lang="en-US"/>
        </a:p>
      </dgm:t>
    </dgm:pt>
    <dgm:pt modelId="{C38237FE-9E83-43B7-901B-34BA3F39CFB4}" type="pres">
      <dgm:prSet presAssocID="{0F49C29A-6264-45AF-A75B-6C502D0534A4}" presName="hierRoot2" presStyleCnt="0">
        <dgm:presLayoutVars>
          <dgm:hierBranch/>
        </dgm:presLayoutVars>
      </dgm:prSet>
      <dgm:spPr/>
    </dgm:pt>
    <dgm:pt modelId="{5C04E110-6654-456A-B637-3983B577B3A9}" type="pres">
      <dgm:prSet presAssocID="{0F49C29A-6264-45AF-A75B-6C502D0534A4}" presName="rootComposite" presStyleCnt="0"/>
      <dgm:spPr/>
    </dgm:pt>
    <dgm:pt modelId="{13DF2E38-5220-4E79-ADD9-4E9504A4EFAB}" type="pres">
      <dgm:prSet presAssocID="{0F49C29A-6264-45AF-A75B-6C502D0534A4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BCF8A-BF69-4C2F-B7DB-743AA0ECF01E}" type="pres">
      <dgm:prSet presAssocID="{0F49C29A-6264-45AF-A75B-6C502D0534A4}" presName="rootConnector" presStyleLbl="node3" presStyleIdx="0" presStyleCnt="1"/>
      <dgm:spPr/>
      <dgm:t>
        <a:bodyPr/>
        <a:lstStyle/>
        <a:p>
          <a:endParaRPr lang="en-US"/>
        </a:p>
      </dgm:t>
    </dgm:pt>
    <dgm:pt modelId="{0A9814FD-FBD3-4EF9-8BE1-FC0DE365E4FF}" type="pres">
      <dgm:prSet presAssocID="{0F49C29A-6264-45AF-A75B-6C502D0534A4}" presName="hierChild4" presStyleCnt="0"/>
      <dgm:spPr/>
    </dgm:pt>
    <dgm:pt modelId="{C0305213-9E90-473E-BF6E-CABCC9C7B274}" type="pres">
      <dgm:prSet presAssocID="{ACB0B6FA-A0C0-453F-9D96-B2CE926ECAB3}" presName="Name35" presStyleLbl="parChTrans1D4" presStyleIdx="0" presStyleCnt="3"/>
      <dgm:spPr/>
      <dgm:t>
        <a:bodyPr/>
        <a:lstStyle/>
        <a:p>
          <a:endParaRPr lang="en-US"/>
        </a:p>
      </dgm:t>
    </dgm:pt>
    <dgm:pt modelId="{CB8FD797-0565-47CE-822A-352C97AD95A1}" type="pres">
      <dgm:prSet presAssocID="{B76EF325-C73D-4F79-87E5-B52A7949BA9C}" presName="hierRoot2" presStyleCnt="0">
        <dgm:presLayoutVars>
          <dgm:hierBranch/>
        </dgm:presLayoutVars>
      </dgm:prSet>
      <dgm:spPr/>
    </dgm:pt>
    <dgm:pt modelId="{C349938E-8831-406B-AA5F-28EE0E78B4FD}" type="pres">
      <dgm:prSet presAssocID="{B76EF325-C73D-4F79-87E5-B52A7949BA9C}" presName="rootComposite" presStyleCnt="0"/>
      <dgm:spPr/>
    </dgm:pt>
    <dgm:pt modelId="{892481FF-104B-4004-B783-ACFAFB8E7326}" type="pres">
      <dgm:prSet presAssocID="{B76EF325-C73D-4F79-87E5-B52A7949BA9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3E476-FF09-4A67-9D54-C753031B2999}" type="pres">
      <dgm:prSet presAssocID="{B76EF325-C73D-4F79-87E5-B52A7949BA9C}" presName="rootConnector" presStyleLbl="node4" presStyleIdx="0" presStyleCnt="3"/>
      <dgm:spPr/>
      <dgm:t>
        <a:bodyPr/>
        <a:lstStyle/>
        <a:p>
          <a:endParaRPr lang="en-US"/>
        </a:p>
      </dgm:t>
    </dgm:pt>
    <dgm:pt modelId="{5444256C-90B2-49DF-A36D-C5F70CC8C73C}" type="pres">
      <dgm:prSet presAssocID="{B76EF325-C73D-4F79-87E5-B52A7949BA9C}" presName="hierChild4" presStyleCnt="0"/>
      <dgm:spPr/>
    </dgm:pt>
    <dgm:pt modelId="{4602B1FB-3F51-442E-A6E1-E0C12B9FA42E}" type="pres">
      <dgm:prSet presAssocID="{8FB37555-A822-406B-80B3-3A13E0E3ADD3}" presName="Name35" presStyleLbl="parChTrans1D4" presStyleIdx="1" presStyleCnt="3"/>
      <dgm:spPr/>
      <dgm:t>
        <a:bodyPr/>
        <a:lstStyle/>
        <a:p>
          <a:endParaRPr lang="en-US"/>
        </a:p>
      </dgm:t>
    </dgm:pt>
    <dgm:pt modelId="{4916DBED-E498-4087-ABC3-3C45E5167C98}" type="pres">
      <dgm:prSet presAssocID="{D09E6D9A-D5AF-4FFF-B1CE-4594C45867E5}" presName="hierRoot2" presStyleCnt="0">
        <dgm:presLayoutVars>
          <dgm:hierBranch/>
        </dgm:presLayoutVars>
      </dgm:prSet>
      <dgm:spPr/>
    </dgm:pt>
    <dgm:pt modelId="{74042EA1-23AC-4A8F-91C6-071C66F1E922}" type="pres">
      <dgm:prSet presAssocID="{D09E6D9A-D5AF-4FFF-B1CE-4594C45867E5}" presName="rootComposite" presStyleCnt="0"/>
      <dgm:spPr/>
    </dgm:pt>
    <dgm:pt modelId="{574EFC75-5739-4809-A800-1D003E1E17A3}" type="pres">
      <dgm:prSet presAssocID="{D09E6D9A-D5AF-4FFF-B1CE-4594C45867E5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811D41-6DA2-417F-AF0F-8FCAE1B1221E}" type="pres">
      <dgm:prSet presAssocID="{D09E6D9A-D5AF-4FFF-B1CE-4594C45867E5}" presName="rootConnector" presStyleLbl="node4" presStyleIdx="1" presStyleCnt="3"/>
      <dgm:spPr/>
      <dgm:t>
        <a:bodyPr/>
        <a:lstStyle/>
        <a:p>
          <a:endParaRPr lang="en-US"/>
        </a:p>
      </dgm:t>
    </dgm:pt>
    <dgm:pt modelId="{E262CCEF-A543-477E-976F-8A1F70B76999}" type="pres">
      <dgm:prSet presAssocID="{D09E6D9A-D5AF-4FFF-B1CE-4594C45867E5}" presName="hierChild4" presStyleCnt="0"/>
      <dgm:spPr/>
    </dgm:pt>
    <dgm:pt modelId="{7843D36E-5C79-48D8-8077-766A79CC8D8C}" type="pres">
      <dgm:prSet presAssocID="{0107B150-D590-4392-A795-A7E093A36690}" presName="Name35" presStyleLbl="parChTrans1D4" presStyleIdx="2" presStyleCnt="3"/>
      <dgm:spPr/>
      <dgm:t>
        <a:bodyPr/>
        <a:lstStyle/>
        <a:p>
          <a:endParaRPr lang="en-US"/>
        </a:p>
      </dgm:t>
    </dgm:pt>
    <dgm:pt modelId="{183AA7AC-FB7B-443F-9263-8B31910C3B10}" type="pres">
      <dgm:prSet presAssocID="{B02BED97-E327-47BC-AD15-B65FCE4A3632}" presName="hierRoot2" presStyleCnt="0">
        <dgm:presLayoutVars>
          <dgm:hierBranch val="r"/>
        </dgm:presLayoutVars>
      </dgm:prSet>
      <dgm:spPr/>
    </dgm:pt>
    <dgm:pt modelId="{AA91B5F8-9832-4CF1-978B-3E352B1D6A20}" type="pres">
      <dgm:prSet presAssocID="{B02BED97-E327-47BC-AD15-B65FCE4A3632}" presName="rootComposite" presStyleCnt="0"/>
      <dgm:spPr/>
    </dgm:pt>
    <dgm:pt modelId="{5F5205EE-632A-4AC6-BD1B-3592AFFA8FC8}" type="pres">
      <dgm:prSet presAssocID="{B02BED97-E327-47BC-AD15-B65FCE4A3632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A1370-6E05-495A-AB1A-64FB8E5C3118}" type="pres">
      <dgm:prSet presAssocID="{B02BED97-E327-47BC-AD15-B65FCE4A3632}" presName="rootConnector" presStyleLbl="node4" presStyleIdx="2" presStyleCnt="3"/>
      <dgm:spPr/>
      <dgm:t>
        <a:bodyPr/>
        <a:lstStyle/>
        <a:p>
          <a:endParaRPr lang="en-US"/>
        </a:p>
      </dgm:t>
    </dgm:pt>
    <dgm:pt modelId="{772F2904-40C5-4023-8BAF-70C9B587187E}" type="pres">
      <dgm:prSet presAssocID="{B02BED97-E327-47BC-AD15-B65FCE4A3632}" presName="hierChild4" presStyleCnt="0"/>
      <dgm:spPr/>
    </dgm:pt>
    <dgm:pt modelId="{F0F66C8E-A805-462E-9879-42AB944ABD6C}" type="pres">
      <dgm:prSet presAssocID="{B02BED97-E327-47BC-AD15-B65FCE4A3632}" presName="hierChild5" presStyleCnt="0"/>
      <dgm:spPr/>
    </dgm:pt>
    <dgm:pt modelId="{F8CEFFDE-CC93-4502-9371-F641890FF320}" type="pres">
      <dgm:prSet presAssocID="{D09E6D9A-D5AF-4FFF-B1CE-4594C45867E5}" presName="hierChild5" presStyleCnt="0"/>
      <dgm:spPr/>
    </dgm:pt>
    <dgm:pt modelId="{80B9AACA-DA92-4C6B-877D-2E286083B4EA}" type="pres">
      <dgm:prSet presAssocID="{B76EF325-C73D-4F79-87E5-B52A7949BA9C}" presName="hierChild5" presStyleCnt="0"/>
      <dgm:spPr/>
    </dgm:pt>
    <dgm:pt modelId="{A8359C22-D199-46B3-9639-8A5A0B444233}" type="pres">
      <dgm:prSet presAssocID="{0F49C29A-6264-45AF-A75B-6C502D0534A4}" presName="hierChild5" presStyleCnt="0"/>
      <dgm:spPr/>
    </dgm:pt>
    <dgm:pt modelId="{3E35016F-AEA7-4341-8A15-7960580045CA}" type="pres">
      <dgm:prSet presAssocID="{A9198F6E-03F8-4401-BB25-B2BF2A127FD4}" presName="hierChild5" presStyleCnt="0"/>
      <dgm:spPr/>
    </dgm:pt>
    <dgm:pt modelId="{97FC06B2-C55D-4354-A99B-51EFE98F3E7E}" type="pres">
      <dgm:prSet presAssocID="{907422AB-7AA9-4509-AFC5-895207E6C60C}" presName="hierChild3" presStyleCnt="0"/>
      <dgm:spPr/>
    </dgm:pt>
  </dgm:ptLst>
  <dgm:cxnLst>
    <dgm:cxn modelId="{163A62FC-EC86-4613-A71F-21167ECC0138}" type="presOf" srcId="{0107B150-D590-4392-A795-A7E093A36690}" destId="{7843D36E-5C79-48D8-8077-766A79CC8D8C}" srcOrd="0" destOrd="0" presId="urn:microsoft.com/office/officeart/2005/8/layout/orgChart1"/>
    <dgm:cxn modelId="{DADCDFD3-60DE-49DA-B277-313540C1573A}" type="presOf" srcId="{907422AB-7AA9-4509-AFC5-895207E6C60C}" destId="{F40EEC24-B3AC-49DC-9AFC-ED90DD3E15AA}" srcOrd="0" destOrd="0" presId="urn:microsoft.com/office/officeart/2005/8/layout/orgChart1"/>
    <dgm:cxn modelId="{B3866C67-66D4-4A61-9721-7BB407739F60}" type="presOf" srcId="{ACB0B6FA-A0C0-453F-9D96-B2CE926ECAB3}" destId="{C0305213-9E90-473E-BF6E-CABCC9C7B274}" srcOrd="0" destOrd="0" presId="urn:microsoft.com/office/officeart/2005/8/layout/orgChart1"/>
    <dgm:cxn modelId="{53CD0097-8366-4488-942B-C15EC71BEE22}" srcId="{907422AB-7AA9-4509-AFC5-895207E6C60C}" destId="{A9198F6E-03F8-4401-BB25-B2BF2A127FD4}" srcOrd="0" destOrd="0" parTransId="{E3D3E0AA-5A1E-42CE-9B8C-70C4C838B48C}" sibTransId="{7E7FD3B4-A196-4AD5-A3A2-524236B5ED4F}"/>
    <dgm:cxn modelId="{FF4EE5A4-B683-4E84-863A-058914C86AC1}" type="presOf" srcId="{A9198F6E-03F8-4401-BB25-B2BF2A127FD4}" destId="{1D3714EA-8FD9-4989-9FFA-AD2A82B71A75}" srcOrd="1" destOrd="0" presId="urn:microsoft.com/office/officeart/2005/8/layout/orgChart1"/>
    <dgm:cxn modelId="{21CCBD8D-D117-41FF-BE22-071C3B556804}" srcId="{0F49C29A-6264-45AF-A75B-6C502D0534A4}" destId="{B76EF325-C73D-4F79-87E5-B52A7949BA9C}" srcOrd="0" destOrd="0" parTransId="{ACB0B6FA-A0C0-453F-9D96-B2CE926ECAB3}" sibTransId="{3CAD3BE7-936C-43DF-93E1-1E4F7320C9D5}"/>
    <dgm:cxn modelId="{F61E8812-A16D-4393-B204-D2715F7D49BA}" type="presOf" srcId="{B76EF325-C73D-4F79-87E5-B52A7949BA9C}" destId="{2413E476-FF09-4A67-9D54-C753031B2999}" srcOrd="1" destOrd="0" presId="urn:microsoft.com/office/officeart/2005/8/layout/orgChart1"/>
    <dgm:cxn modelId="{D094DB60-3663-4FC1-A191-DA2AF4214807}" type="presOf" srcId="{A9198F6E-03F8-4401-BB25-B2BF2A127FD4}" destId="{54B138D7-B577-4F5F-960F-E1ECFA8B5B8B}" srcOrd="0" destOrd="0" presId="urn:microsoft.com/office/officeart/2005/8/layout/orgChart1"/>
    <dgm:cxn modelId="{DE0C18C0-2CAF-4191-BAC2-2EE5A1167A46}" type="presOf" srcId="{BF0A28AC-470B-4405-B7AA-63C986269FEA}" destId="{1043C972-2204-4594-9586-933ACB491E68}" srcOrd="0" destOrd="0" presId="urn:microsoft.com/office/officeart/2005/8/layout/orgChart1"/>
    <dgm:cxn modelId="{80E1EF3A-39EC-4D89-B8FE-7B997E584908}" type="presOf" srcId="{D09E6D9A-D5AF-4FFF-B1CE-4594C45867E5}" destId="{65811D41-6DA2-417F-AF0F-8FCAE1B1221E}" srcOrd="1" destOrd="0" presId="urn:microsoft.com/office/officeart/2005/8/layout/orgChart1"/>
    <dgm:cxn modelId="{9EA52F4F-AABF-4BD2-838A-AD5D4A81F3D7}" type="presOf" srcId="{0F49C29A-6264-45AF-A75B-6C502D0534A4}" destId="{13DF2E38-5220-4E79-ADD9-4E9504A4EFAB}" srcOrd="0" destOrd="0" presId="urn:microsoft.com/office/officeart/2005/8/layout/orgChart1"/>
    <dgm:cxn modelId="{5CBFA6A5-764B-4B10-80EB-1A1CF8AE4A8B}" type="presOf" srcId="{8FB37555-A822-406B-80B3-3A13E0E3ADD3}" destId="{4602B1FB-3F51-442E-A6E1-E0C12B9FA42E}" srcOrd="0" destOrd="0" presId="urn:microsoft.com/office/officeart/2005/8/layout/orgChart1"/>
    <dgm:cxn modelId="{EF031B6E-0B78-404C-8243-0D88F8F5FF7F}" type="presOf" srcId="{B76EF325-C73D-4F79-87E5-B52A7949BA9C}" destId="{892481FF-104B-4004-B783-ACFAFB8E7326}" srcOrd="0" destOrd="0" presId="urn:microsoft.com/office/officeart/2005/8/layout/orgChart1"/>
    <dgm:cxn modelId="{B4825277-6AF2-4F4A-86E6-C92E33302ADB}" srcId="{49C2D786-D17A-4991-9DF2-6829842AC9B1}" destId="{907422AB-7AA9-4509-AFC5-895207E6C60C}" srcOrd="0" destOrd="0" parTransId="{F66000A9-6942-40EC-A2D4-B34F47F1375D}" sibTransId="{B44876B6-7305-486A-B353-3FF7D0F15770}"/>
    <dgm:cxn modelId="{1CB6A486-60EA-4F39-B439-465980D66012}" type="presOf" srcId="{B02BED97-E327-47BC-AD15-B65FCE4A3632}" destId="{498A1370-6E05-495A-AB1A-64FB8E5C3118}" srcOrd="1" destOrd="0" presId="urn:microsoft.com/office/officeart/2005/8/layout/orgChart1"/>
    <dgm:cxn modelId="{A52CA117-D44E-4695-9CF8-9D88508E4CF5}" srcId="{B76EF325-C73D-4F79-87E5-B52A7949BA9C}" destId="{D09E6D9A-D5AF-4FFF-B1CE-4594C45867E5}" srcOrd="0" destOrd="0" parTransId="{8FB37555-A822-406B-80B3-3A13E0E3ADD3}" sibTransId="{B0E9F50A-738B-46CF-9E22-99D98B814F53}"/>
    <dgm:cxn modelId="{987C15AF-0812-4A9B-9685-83D3F563C3B5}" srcId="{D09E6D9A-D5AF-4FFF-B1CE-4594C45867E5}" destId="{B02BED97-E327-47BC-AD15-B65FCE4A3632}" srcOrd="0" destOrd="0" parTransId="{0107B150-D590-4392-A795-A7E093A36690}" sibTransId="{33A83502-DE1A-4416-82CB-AC2FD566BD19}"/>
    <dgm:cxn modelId="{E5A2DA14-FF01-41EC-BA48-FE73ED377F76}" type="presOf" srcId="{49C2D786-D17A-4991-9DF2-6829842AC9B1}" destId="{7558CD18-1F4D-4C9C-819F-C77B40B211AD}" srcOrd="0" destOrd="0" presId="urn:microsoft.com/office/officeart/2005/8/layout/orgChart1"/>
    <dgm:cxn modelId="{0CE60284-5B0D-4851-A5C2-6F5BD759F929}" srcId="{A9198F6E-03F8-4401-BB25-B2BF2A127FD4}" destId="{0F49C29A-6264-45AF-A75B-6C502D0534A4}" srcOrd="0" destOrd="0" parTransId="{BF0A28AC-470B-4405-B7AA-63C986269FEA}" sibTransId="{D5685589-86F9-4CA1-9B7D-6AA914816619}"/>
    <dgm:cxn modelId="{1F43053E-24F1-4429-A59F-6EDE5040B526}" type="presOf" srcId="{E3D3E0AA-5A1E-42CE-9B8C-70C4C838B48C}" destId="{82C29997-8BF3-4C76-9D9B-641A3EC01659}" srcOrd="0" destOrd="0" presId="urn:microsoft.com/office/officeart/2005/8/layout/orgChart1"/>
    <dgm:cxn modelId="{7A9E0AD3-66C6-4CC2-8654-0DF9D72253D8}" type="presOf" srcId="{B02BED97-E327-47BC-AD15-B65FCE4A3632}" destId="{5F5205EE-632A-4AC6-BD1B-3592AFFA8FC8}" srcOrd="0" destOrd="0" presId="urn:microsoft.com/office/officeart/2005/8/layout/orgChart1"/>
    <dgm:cxn modelId="{E644ABE7-CD76-4FDA-8290-B689F3B2C246}" type="presOf" srcId="{0F49C29A-6264-45AF-A75B-6C502D0534A4}" destId="{9C4BCF8A-BF69-4C2F-B7DB-743AA0ECF01E}" srcOrd="1" destOrd="0" presId="urn:microsoft.com/office/officeart/2005/8/layout/orgChart1"/>
    <dgm:cxn modelId="{A3151889-A49F-47DE-940E-36E5E8E25753}" type="presOf" srcId="{907422AB-7AA9-4509-AFC5-895207E6C60C}" destId="{7E1B9FF8-504D-46C1-B1E4-B205E104C214}" srcOrd="1" destOrd="0" presId="urn:microsoft.com/office/officeart/2005/8/layout/orgChart1"/>
    <dgm:cxn modelId="{D761C0DC-C3D4-455B-9894-F2BF6E585602}" type="presOf" srcId="{D09E6D9A-D5AF-4FFF-B1CE-4594C45867E5}" destId="{574EFC75-5739-4809-A800-1D003E1E17A3}" srcOrd="0" destOrd="0" presId="urn:microsoft.com/office/officeart/2005/8/layout/orgChart1"/>
    <dgm:cxn modelId="{74655CCE-8795-4BEC-8460-574DF8063360}" type="presParOf" srcId="{7558CD18-1F4D-4C9C-819F-C77B40B211AD}" destId="{7E5BAB06-9BF8-4518-82BF-E9947E7EC3A9}" srcOrd="0" destOrd="0" presId="urn:microsoft.com/office/officeart/2005/8/layout/orgChart1"/>
    <dgm:cxn modelId="{556BF274-AE7E-4319-8B1D-97BB97EE2047}" type="presParOf" srcId="{7E5BAB06-9BF8-4518-82BF-E9947E7EC3A9}" destId="{5D9C3B62-DEE5-47FB-B00F-9E2E6C3ABE76}" srcOrd="0" destOrd="0" presId="urn:microsoft.com/office/officeart/2005/8/layout/orgChart1"/>
    <dgm:cxn modelId="{4438055C-8329-431E-9333-E15857F7171A}" type="presParOf" srcId="{5D9C3B62-DEE5-47FB-B00F-9E2E6C3ABE76}" destId="{F40EEC24-B3AC-49DC-9AFC-ED90DD3E15AA}" srcOrd="0" destOrd="0" presId="urn:microsoft.com/office/officeart/2005/8/layout/orgChart1"/>
    <dgm:cxn modelId="{97B45F4F-BEFE-46D6-BCCF-623D6A0BC268}" type="presParOf" srcId="{5D9C3B62-DEE5-47FB-B00F-9E2E6C3ABE76}" destId="{7E1B9FF8-504D-46C1-B1E4-B205E104C214}" srcOrd="1" destOrd="0" presId="urn:microsoft.com/office/officeart/2005/8/layout/orgChart1"/>
    <dgm:cxn modelId="{20D6DE92-A72F-4D69-A791-1851DFA2E788}" type="presParOf" srcId="{7E5BAB06-9BF8-4518-82BF-E9947E7EC3A9}" destId="{B284D089-169E-489C-A6CF-DF4ACEC08CDF}" srcOrd="1" destOrd="0" presId="urn:microsoft.com/office/officeart/2005/8/layout/orgChart1"/>
    <dgm:cxn modelId="{7220AF32-24D9-4EEF-87CA-AAE41D8E5335}" type="presParOf" srcId="{B284D089-169E-489C-A6CF-DF4ACEC08CDF}" destId="{82C29997-8BF3-4C76-9D9B-641A3EC01659}" srcOrd="0" destOrd="0" presId="urn:microsoft.com/office/officeart/2005/8/layout/orgChart1"/>
    <dgm:cxn modelId="{9DDE256E-3DE6-4007-8239-67061E3812E0}" type="presParOf" srcId="{B284D089-169E-489C-A6CF-DF4ACEC08CDF}" destId="{BF0E9557-3894-499A-9D07-F8892F66449B}" srcOrd="1" destOrd="0" presId="urn:microsoft.com/office/officeart/2005/8/layout/orgChart1"/>
    <dgm:cxn modelId="{A12138B3-019A-41C6-8AF6-1A8366EBCDB6}" type="presParOf" srcId="{BF0E9557-3894-499A-9D07-F8892F66449B}" destId="{90B752F6-A619-4A16-BA42-480CAD1C916B}" srcOrd="0" destOrd="0" presId="urn:microsoft.com/office/officeart/2005/8/layout/orgChart1"/>
    <dgm:cxn modelId="{573C4B25-9B80-414F-ADD5-D0A1A0207E1A}" type="presParOf" srcId="{90B752F6-A619-4A16-BA42-480CAD1C916B}" destId="{54B138D7-B577-4F5F-960F-E1ECFA8B5B8B}" srcOrd="0" destOrd="0" presId="urn:microsoft.com/office/officeart/2005/8/layout/orgChart1"/>
    <dgm:cxn modelId="{BCDCC6A1-2834-42DB-807B-2B99DD843408}" type="presParOf" srcId="{90B752F6-A619-4A16-BA42-480CAD1C916B}" destId="{1D3714EA-8FD9-4989-9FFA-AD2A82B71A75}" srcOrd="1" destOrd="0" presId="urn:microsoft.com/office/officeart/2005/8/layout/orgChart1"/>
    <dgm:cxn modelId="{A5CDD57B-6908-4720-801E-F194409C7419}" type="presParOf" srcId="{BF0E9557-3894-499A-9D07-F8892F66449B}" destId="{9D5DCE21-79A1-4844-9BA6-ADAC31F90B3C}" srcOrd="1" destOrd="0" presId="urn:microsoft.com/office/officeart/2005/8/layout/orgChart1"/>
    <dgm:cxn modelId="{FABBA20C-B860-4B74-BCD7-5D4F720386F4}" type="presParOf" srcId="{9D5DCE21-79A1-4844-9BA6-ADAC31F90B3C}" destId="{1043C972-2204-4594-9586-933ACB491E68}" srcOrd="0" destOrd="0" presId="urn:microsoft.com/office/officeart/2005/8/layout/orgChart1"/>
    <dgm:cxn modelId="{C77ACC0A-732B-4C54-B26E-5ED2E254A875}" type="presParOf" srcId="{9D5DCE21-79A1-4844-9BA6-ADAC31F90B3C}" destId="{C38237FE-9E83-43B7-901B-34BA3F39CFB4}" srcOrd="1" destOrd="0" presId="urn:microsoft.com/office/officeart/2005/8/layout/orgChart1"/>
    <dgm:cxn modelId="{F4FF79CB-5341-48ED-ADF8-8DB65A04EA80}" type="presParOf" srcId="{C38237FE-9E83-43B7-901B-34BA3F39CFB4}" destId="{5C04E110-6654-456A-B637-3983B577B3A9}" srcOrd="0" destOrd="0" presId="urn:microsoft.com/office/officeart/2005/8/layout/orgChart1"/>
    <dgm:cxn modelId="{9A36A032-E717-432B-BA91-7758389C6ED9}" type="presParOf" srcId="{5C04E110-6654-456A-B637-3983B577B3A9}" destId="{13DF2E38-5220-4E79-ADD9-4E9504A4EFAB}" srcOrd="0" destOrd="0" presId="urn:microsoft.com/office/officeart/2005/8/layout/orgChart1"/>
    <dgm:cxn modelId="{E0892658-5C7D-405E-897C-33682D6BFCF6}" type="presParOf" srcId="{5C04E110-6654-456A-B637-3983B577B3A9}" destId="{9C4BCF8A-BF69-4C2F-B7DB-743AA0ECF01E}" srcOrd="1" destOrd="0" presId="urn:microsoft.com/office/officeart/2005/8/layout/orgChart1"/>
    <dgm:cxn modelId="{1A976654-688B-47C8-9915-4CA9D5A72B85}" type="presParOf" srcId="{C38237FE-9E83-43B7-901B-34BA3F39CFB4}" destId="{0A9814FD-FBD3-4EF9-8BE1-FC0DE365E4FF}" srcOrd="1" destOrd="0" presId="urn:microsoft.com/office/officeart/2005/8/layout/orgChart1"/>
    <dgm:cxn modelId="{5F1C51FE-67EF-4A23-A029-7327C2286923}" type="presParOf" srcId="{0A9814FD-FBD3-4EF9-8BE1-FC0DE365E4FF}" destId="{C0305213-9E90-473E-BF6E-CABCC9C7B274}" srcOrd="0" destOrd="0" presId="urn:microsoft.com/office/officeart/2005/8/layout/orgChart1"/>
    <dgm:cxn modelId="{05EA0BCF-B31C-4F4A-8C16-52A04DD5A960}" type="presParOf" srcId="{0A9814FD-FBD3-4EF9-8BE1-FC0DE365E4FF}" destId="{CB8FD797-0565-47CE-822A-352C97AD95A1}" srcOrd="1" destOrd="0" presId="urn:microsoft.com/office/officeart/2005/8/layout/orgChart1"/>
    <dgm:cxn modelId="{3E21467C-5074-4AB0-830C-A6C32846CFD5}" type="presParOf" srcId="{CB8FD797-0565-47CE-822A-352C97AD95A1}" destId="{C349938E-8831-406B-AA5F-28EE0E78B4FD}" srcOrd="0" destOrd="0" presId="urn:microsoft.com/office/officeart/2005/8/layout/orgChart1"/>
    <dgm:cxn modelId="{DF355920-C8B6-476D-9C73-536BCB247743}" type="presParOf" srcId="{C349938E-8831-406B-AA5F-28EE0E78B4FD}" destId="{892481FF-104B-4004-B783-ACFAFB8E7326}" srcOrd="0" destOrd="0" presId="urn:microsoft.com/office/officeart/2005/8/layout/orgChart1"/>
    <dgm:cxn modelId="{C840F991-2798-41D3-B2AE-B74A30CA0FF9}" type="presParOf" srcId="{C349938E-8831-406B-AA5F-28EE0E78B4FD}" destId="{2413E476-FF09-4A67-9D54-C753031B2999}" srcOrd="1" destOrd="0" presId="urn:microsoft.com/office/officeart/2005/8/layout/orgChart1"/>
    <dgm:cxn modelId="{ABCF9909-5528-4E9F-BEBB-D6A5E35BF895}" type="presParOf" srcId="{CB8FD797-0565-47CE-822A-352C97AD95A1}" destId="{5444256C-90B2-49DF-A36D-C5F70CC8C73C}" srcOrd="1" destOrd="0" presId="urn:microsoft.com/office/officeart/2005/8/layout/orgChart1"/>
    <dgm:cxn modelId="{11FBB243-8C78-4208-918A-2FDA564585BA}" type="presParOf" srcId="{5444256C-90B2-49DF-A36D-C5F70CC8C73C}" destId="{4602B1FB-3F51-442E-A6E1-E0C12B9FA42E}" srcOrd="0" destOrd="0" presId="urn:microsoft.com/office/officeart/2005/8/layout/orgChart1"/>
    <dgm:cxn modelId="{DB892DEC-53F0-4D68-A685-77A75BF6B8BF}" type="presParOf" srcId="{5444256C-90B2-49DF-A36D-C5F70CC8C73C}" destId="{4916DBED-E498-4087-ABC3-3C45E5167C98}" srcOrd="1" destOrd="0" presId="urn:microsoft.com/office/officeart/2005/8/layout/orgChart1"/>
    <dgm:cxn modelId="{02527253-BBE0-403D-886E-53060FE31205}" type="presParOf" srcId="{4916DBED-E498-4087-ABC3-3C45E5167C98}" destId="{74042EA1-23AC-4A8F-91C6-071C66F1E922}" srcOrd="0" destOrd="0" presId="urn:microsoft.com/office/officeart/2005/8/layout/orgChart1"/>
    <dgm:cxn modelId="{630E31B9-601A-4CEC-8A0B-283D4BBB8EF6}" type="presParOf" srcId="{74042EA1-23AC-4A8F-91C6-071C66F1E922}" destId="{574EFC75-5739-4809-A800-1D003E1E17A3}" srcOrd="0" destOrd="0" presId="urn:microsoft.com/office/officeart/2005/8/layout/orgChart1"/>
    <dgm:cxn modelId="{D2D375A4-19C0-492C-888F-057CBE96162B}" type="presParOf" srcId="{74042EA1-23AC-4A8F-91C6-071C66F1E922}" destId="{65811D41-6DA2-417F-AF0F-8FCAE1B1221E}" srcOrd="1" destOrd="0" presId="urn:microsoft.com/office/officeart/2005/8/layout/orgChart1"/>
    <dgm:cxn modelId="{2F26B34E-B150-4651-A4AD-7BD0C5656F4A}" type="presParOf" srcId="{4916DBED-E498-4087-ABC3-3C45E5167C98}" destId="{E262CCEF-A543-477E-976F-8A1F70B76999}" srcOrd="1" destOrd="0" presId="urn:microsoft.com/office/officeart/2005/8/layout/orgChart1"/>
    <dgm:cxn modelId="{BB66DF77-0AF9-4B89-A267-3883A8EDFF36}" type="presParOf" srcId="{E262CCEF-A543-477E-976F-8A1F70B76999}" destId="{7843D36E-5C79-48D8-8077-766A79CC8D8C}" srcOrd="0" destOrd="0" presId="urn:microsoft.com/office/officeart/2005/8/layout/orgChart1"/>
    <dgm:cxn modelId="{1FE65979-8FF6-4C61-8D09-CA8D06B484F2}" type="presParOf" srcId="{E262CCEF-A543-477E-976F-8A1F70B76999}" destId="{183AA7AC-FB7B-443F-9263-8B31910C3B10}" srcOrd="1" destOrd="0" presId="urn:microsoft.com/office/officeart/2005/8/layout/orgChart1"/>
    <dgm:cxn modelId="{F711B45C-47DB-4160-B6C4-D9643F909319}" type="presParOf" srcId="{183AA7AC-FB7B-443F-9263-8B31910C3B10}" destId="{AA91B5F8-9832-4CF1-978B-3E352B1D6A20}" srcOrd="0" destOrd="0" presId="urn:microsoft.com/office/officeart/2005/8/layout/orgChart1"/>
    <dgm:cxn modelId="{3B7BBB41-3AD8-49EC-BD14-1690F0271E83}" type="presParOf" srcId="{AA91B5F8-9832-4CF1-978B-3E352B1D6A20}" destId="{5F5205EE-632A-4AC6-BD1B-3592AFFA8FC8}" srcOrd="0" destOrd="0" presId="urn:microsoft.com/office/officeart/2005/8/layout/orgChart1"/>
    <dgm:cxn modelId="{18F8745E-D221-4614-8828-F3C497C98741}" type="presParOf" srcId="{AA91B5F8-9832-4CF1-978B-3E352B1D6A20}" destId="{498A1370-6E05-495A-AB1A-64FB8E5C3118}" srcOrd="1" destOrd="0" presId="urn:microsoft.com/office/officeart/2005/8/layout/orgChart1"/>
    <dgm:cxn modelId="{18C1236F-0AF3-4E91-8219-2E0BDC7DDC16}" type="presParOf" srcId="{183AA7AC-FB7B-443F-9263-8B31910C3B10}" destId="{772F2904-40C5-4023-8BAF-70C9B587187E}" srcOrd="1" destOrd="0" presId="urn:microsoft.com/office/officeart/2005/8/layout/orgChart1"/>
    <dgm:cxn modelId="{E27F5A1E-4123-482D-8999-4CAD14F20E64}" type="presParOf" srcId="{183AA7AC-FB7B-443F-9263-8B31910C3B10}" destId="{F0F66C8E-A805-462E-9879-42AB944ABD6C}" srcOrd="2" destOrd="0" presId="urn:microsoft.com/office/officeart/2005/8/layout/orgChart1"/>
    <dgm:cxn modelId="{A801D317-2754-45B1-83C9-4916753E5C10}" type="presParOf" srcId="{4916DBED-E498-4087-ABC3-3C45E5167C98}" destId="{F8CEFFDE-CC93-4502-9371-F641890FF320}" srcOrd="2" destOrd="0" presId="urn:microsoft.com/office/officeart/2005/8/layout/orgChart1"/>
    <dgm:cxn modelId="{613A37AF-A56D-4337-A81E-7E7C0BC00524}" type="presParOf" srcId="{CB8FD797-0565-47CE-822A-352C97AD95A1}" destId="{80B9AACA-DA92-4C6B-877D-2E286083B4EA}" srcOrd="2" destOrd="0" presId="urn:microsoft.com/office/officeart/2005/8/layout/orgChart1"/>
    <dgm:cxn modelId="{2BFB204E-4777-4859-AE37-2122B6E3269C}" type="presParOf" srcId="{C38237FE-9E83-43B7-901B-34BA3F39CFB4}" destId="{A8359C22-D199-46B3-9639-8A5A0B444233}" srcOrd="2" destOrd="0" presId="urn:microsoft.com/office/officeart/2005/8/layout/orgChart1"/>
    <dgm:cxn modelId="{3B0C057A-02F4-4A05-A71F-51D2F79024FC}" type="presParOf" srcId="{BF0E9557-3894-499A-9D07-F8892F66449B}" destId="{3E35016F-AEA7-4341-8A15-7960580045CA}" srcOrd="2" destOrd="0" presId="urn:microsoft.com/office/officeart/2005/8/layout/orgChart1"/>
    <dgm:cxn modelId="{5EF6F8C1-01BB-4F3D-84E6-17747A940131}" type="presParOf" srcId="{7E5BAB06-9BF8-4518-82BF-E9947E7EC3A9}" destId="{97FC06B2-C55D-4354-A99B-51EFE98F3E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2D786-D17A-4991-9DF2-6829842AC9B1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</dgm:pt>
    <dgm:pt modelId="{907422AB-7AA9-4509-AFC5-895207E6C6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Overall LLL</a:t>
          </a:r>
        </a:p>
      </dgm:t>
    </dgm:pt>
    <dgm:pt modelId="{F66000A9-6942-40EC-A2D4-B34F47F1375D}" type="parTrans" cxnId="{B4825277-6AF2-4F4A-86E6-C92E33302ADB}">
      <dgm:prSet/>
      <dgm:spPr/>
      <dgm:t>
        <a:bodyPr/>
        <a:lstStyle/>
        <a:p>
          <a:endParaRPr lang="en-US">
            <a:effectLst/>
          </a:endParaRPr>
        </a:p>
      </dgm:t>
    </dgm:pt>
    <dgm:pt modelId="{B44876B6-7305-486A-B353-3FF7D0F15770}" type="sibTrans" cxnId="{B4825277-6AF2-4F4A-86E6-C92E33302ADB}">
      <dgm:prSet/>
      <dgm:spPr/>
      <dgm:t>
        <a:bodyPr/>
        <a:lstStyle/>
        <a:p>
          <a:endParaRPr lang="en-US">
            <a:effectLst/>
          </a:endParaRPr>
        </a:p>
      </dgm:t>
    </dgm:pt>
    <dgm:pt modelId="{A9198F6E-03F8-4401-BB25-B2BF2A127F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Division – CE</a:t>
          </a:r>
        </a:p>
      </dgm:t>
    </dgm:pt>
    <dgm:pt modelId="{E3D3E0AA-5A1E-42CE-9B8C-70C4C838B48C}" type="parTrans" cxnId="{53CD0097-8366-4488-942B-C15EC71BEE22}">
      <dgm:prSet/>
      <dgm:spPr/>
      <dgm:t>
        <a:bodyPr/>
        <a:lstStyle/>
        <a:p>
          <a:endParaRPr lang="en-US">
            <a:effectLst/>
          </a:endParaRPr>
        </a:p>
      </dgm:t>
    </dgm:pt>
    <dgm:pt modelId="{7E7FD3B4-A196-4AD5-A3A2-524236B5ED4F}" type="sibTrans" cxnId="{53CD0097-8366-4488-942B-C15EC71BEE22}">
      <dgm:prSet/>
      <dgm:spPr/>
      <dgm:t>
        <a:bodyPr/>
        <a:lstStyle/>
        <a:p>
          <a:endParaRPr lang="en-US">
            <a:effectLst/>
          </a:endParaRPr>
        </a:p>
      </dgm:t>
    </dgm:pt>
    <dgm:pt modelId="{0F49C29A-6264-45AF-A75B-6C502D0534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Category – Arts</a:t>
          </a:r>
        </a:p>
      </dgm:t>
    </dgm:pt>
    <dgm:pt modelId="{BF0A28AC-470B-4405-B7AA-63C986269FEA}" type="parTrans" cxnId="{0CE60284-5B0D-4851-A5C2-6F5BD759F929}">
      <dgm:prSet/>
      <dgm:spPr/>
      <dgm:t>
        <a:bodyPr/>
        <a:lstStyle/>
        <a:p>
          <a:endParaRPr lang="en-US">
            <a:effectLst/>
          </a:endParaRPr>
        </a:p>
      </dgm:t>
    </dgm:pt>
    <dgm:pt modelId="{D5685589-86F9-4CA1-9B7D-6AA914816619}" type="sibTrans" cxnId="{0CE60284-5B0D-4851-A5C2-6F5BD759F929}">
      <dgm:prSet/>
      <dgm:spPr/>
      <dgm:t>
        <a:bodyPr/>
        <a:lstStyle/>
        <a:p>
          <a:endParaRPr lang="en-US">
            <a:effectLst/>
          </a:endParaRPr>
        </a:p>
      </dgm:t>
    </dgm:pt>
    <dgm:pt modelId="{B76EF325-C73D-4F79-87E5-B52A7949BA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Subcategory – Dance</a:t>
          </a:r>
        </a:p>
      </dgm:t>
    </dgm:pt>
    <dgm:pt modelId="{ACB0B6FA-A0C0-453F-9D96-B2CE926ECAB3}" type="parTrans" cxnId="{21CCBD8D-D117-41FF-BE22-071C3B556804}">
      <dgm:prSet/>
      <dgm:spPr/>
      <dgm:t>
        <a:bodyPr/>
        <a:lstStyle/>
        <a:p>
          <a:endParaRPr lang="en-US">
            <a:effectLst/>
          </a:endParaRPr>
        </a:p>
      </dgm:t>
    </dgm:pt>
    <dgm:pt modelId="{3CAD3BE7-936C-43DF-93E1-1E4F7320C9D5}" type="sibTrans" cxnId="{21CCBD8D-D117-41FF-BE22-071C3B556804}">
      <dgm:prSet/>
      <dgm:spPr/>
      <dgm:t>
        <a:bodyPr/>
        <a:lstStyle/>
        <a:p>
          <a:endParaRPr lang="en-US">
            <a:effectLst/>
          </a:endParaRPr>
        </a:p>
      </dgm:t>
    </dgm:pt>
    <dgm:pt modelId="{D09E6D9A-D5AF-4FFF-B1CE-4594C45867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Course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Swing Dance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>
            <a:ln/>
            <a:effectLst/>
            <a:latin typeface="Corbel" pitchFamily="34" charset="0"/>
          </a:endParaRPr>
        </a:p>
      </dgm:t>
    </dgm:pt>
    <dgm:pt modelId="{8FB37555-A822-406B-80B3-3A13E0E3ADD3}" type="parTrans" cxnId="{A52CA117-D44E-4695-9CF8-9D88508E4CF5}">
      <dgm:prSet/>
      <dgm:spPr/>
      <dgm:t>
        <a:bodyPr/>
        <a:lstStyle/>
        <a:p>
          <a:endParaRPr lang="en-US">
            <a:effectLst/>
          </a:endParaRPr>
        </a:p>
      </dgm:t>
    </dgm:pt>
    <dgm:pt modelId="{B0E9F50A-738B-46CF-9E22-99D98B814F53}" type="sibTrans" cxnId="{A52CA117-D44E-4695-9CF8-9D88508E4CF5}">
      <dgm:prSet/>
      <dgm:spPr/>
      <dgm:t>
        <a:bodyPr/>
        <a:lstStyle/>
        <a:p>
          <a:endParaRPr lang="en-US">
            <a:effectLst/>
          </a:endParaRPr>
        </a:p>
      </dgm:t>
    </dgm:pt>
    <dgm:pt modelId="{B02BED97-E327-47BC-AD15-B65FCE4A363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>
              <a:ln/>
              <a:effectLst/>
              <a:latin typeface="Corbel" pitchFamily="34" charset="0"/>
            </a:rPr>
            <a:t>Class </a:t>
          </a:r>
        </a:p>
      </dgm:t>
    </dgm:pt>
    <dgm:pt modelId="{0107B150-D590-4392-A795-A7E093A36690}" type="parTrans" cxnId="{987C15AF-0812-4A9B-9685-83D3F563C3B5}">
      <dgm:prSet/>
      <dgm:spPr/>
      <dgm:t>
        <a:bodyPr/>
        <a:lstStyle/>
        <a:p>
          <a:endParaRPr lang="en-US">
            <a:effectLst/>
          </a:endParaRPr>
        </a:p>
      </dgm:t>
    </dgm:pt>
    <dgm:pt modelId="{33A83502-DE1A-4416-82CB-AC2FD566BD19}" type="sibTrans" cxnId="{987C15AF-0812-4A9B-9685-83D3F563C3B5}">
      <dgm:prSet/>
      <dgm:spPr/>
      <dgm:t>
        <a:bodyPr/>
        <a:lstStyle/>
        <a:p>
          <a:endParaRPr lang="en-US">
            <a:effectLst/>
          </a:endParaRPr>
        </a:p>
      </dgm:t>
    </dgm:pt>
    <dgm:pt modelId="{7558CD18-1F4D-4C9C-819F-C77B40B211AD}" type="pres">
      <dgm:prSet presAssocID="{49C2D786-D17A-4991-9DF2-6829842AC9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5BAB06-9BF8-4518-82BF-E9947E7EC3A9}" type="pres">
      <dgm:prSet presAssocID="{907422AB-7AA9-4509-AFC5-895207E6C60C}" presName="hierRoot1" presStyleCnt="0">
        <dgm:presLayoutVars>
          <dgm:hierBranch/>
        </dgm:presLayoutVars>
      </dgm:prSet>
      <dgm:spPr/>
    </dgm:pt>
    <dgm:pt modelId="{5D9C3B62-DEE5-47FB-B00F-9E2E6C3ABE76}" type="pres">
      <dgm:prSet presAssocID="{907422AB-7AA9-4509-AFC5-895207E6C60C}" presName="rootComposite1" presStyleCnt="0"/>
      <dgm:spPr/>
    </dgm:pt>
    <dgm:pt modelId="{F40EEC24-B3AC-49DC-9AFC-ED90DD3E15AA}" type="pres">
      <dgm:prSet presAssocID="{907422AB-7AA9-4509-AFC5-895207E6C6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1B9FF8-504D-46C1-B1E4-B205E104C214}" type="pres">
      <dgm:prSet presAssocID="{907422AB-7AA9-4509-AFC5-895207E6C60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84D089-169E-489C-A6CF-DF4ACEC08CDF}" type="pres">
      <dgm:prSet presAssocID="{907422AB-7AA9-4509-AFC5-895207E6C60C}" presName="hierChild2" presStyleCnt="0"/>
      <dgm:spPr/>
    </dgm:pt>
    <dgm:pt modelId="{82C29997-8BF3-4C76-9D9B-641A3EC01659}" type="pres">
      <dgm:prSet presAssocID="{E3D3E0AA-5A1E-42CE-9B8C-70C4C838B48C}" presName="Name35" presStyleLbl="parChTrans1D2" presStyleIdx="0" presStyleCnt="1"/>
      <dgm:spPr/>
      <dgm:t>
        <a:bodyPr/>
        <a:lstStyle/>
        <a:p>
          <a:endParaRPr lang="en-US"/>
        </a:p>
      </dgm:t>
    </dgm:pt>
    <dgm:pt modelId="{BF0E9557-3894-499A-9D07-F8892F66449B}" type="pres">
      <dgm:prSet presAssocID="{A9198F6E-03F8-4401-BB25-B2BF2A127FD4}" presName="hierRoot2" presStyleCnt="0">
        <dgm:presLayoutVars>
          <dgm:hierBranch/>
        </dgm:presLayoutVars>
      </dgm:prSet>
      <dgm:spPr/>
    </dgm:pt>
    <dgm:pt modelId="{90B752F6-A619-4A16-BA42-480CAD1C916B}" type="pres">
      <dgm:prSet presAssocID="{A9198F6E-03F8-4401-BB25-B2BF2A127FD4}" presName="rootComposite" presStyleCnt="0"/>
      <dgm:spPr/>
    </dgm:pt>
    <dgm:pt modelId="{54B138D7-B577-4F5F-960F-E1ECFA8B5B8B}" type="pres">
      <dgm:prSet presAssocID="{A9198F6E-03F8-4401-BB25-B2BF2A127FD4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3714EA-8FD9-4989-9FFA-AD2A82B71A75}" type="pres">
      <dgm:prSet presAssocID="{A9198F6E-03F8-4401-BB25-B2BF2A127FD4}" presName="rootConnector" presStyleLbl="node2" presStyleIdx="0" presStyleCnt="1"/>
      <dgm:spPr/>
      <dgm:t>
        <a:bodyPr/>
        <a:lstStyle/>
        <a:p>
          <a:endParaRPr lang="en-US"/>
        </a:p>
      </dgm:t>
    </dgm:pt>
    <dgm:pt modelId="{9D5DCE21-79A1-4844-9BA6-ADAC31F90B3C}" type="pres">
      <dgm:prSet presAssocID="{A9198F6E-03F8-4401-BB25-B2BF2A127FD4}" presName="hierChild4" presStyleCnt="0"/>
      <dgm:spPr/>
    </dgm:pt>
    <dgm:pt modelId="{1043C972-2204-4594-9586-933ACB491E68}" type="pres">
      <dgm:prSet presAssocID="{BF0A28AC-470B-4405-B7AA-63C986269FEA}" presName="Name35" presStyleLbl="parChTrans1D3" presStyleIdx="0" presStyleCnt="1"/>
      <dgm:spPr/>
      <dgm:t>
        <a:bodyPr/>
        <a:lstStyle/>
        <a:p>
          <a:endParaRPr lang="en-US"/>
        </a:p>
      </dgm:t>
    </dgm:pt>
    <dgm:pt modelId="{C38237FE-9E83-43B7-901B-34BA3F39CFB4}" type="pres">
      <dgm:prSet presAssocID="{0F49C29A-6264-45AF-A75B-6C502D0534A4}" presName="hierRoot2" presStyleCnt="0">
        <dgm:presLayoutVars>
          <dgm:hierBranch/>
        </dgm:presLayoutVars>
      </dgm:prSet>
      <dgm:spPr/>
    </dgm:pt>
    <dgm:pt modelId="{5C04E110-6654-456A-B637-3983B577B3A9}" type="pres">
      <dgm:prSet presAssocID="{0F49C29A-6264-45AF-A75B-6C502D0534A4}" presName="rootComposite" presStyleCnt="0"/>
      <dgm:spPr/>
    </dgm:pt>
    <dgm:pt modelId="{13DF2E38-5220-4E79-ADD9-4E9504A4EFAB}" type="pres">
      <dgm:prSet presAssocID="{0F49C29A-6264-45AF-A75B-6C502D0534A4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BCF8A-BF69-4C2F-B7DB-743AA0ECF01E}" type="pres">
      <dgm:prSet presAssocID="{0F49C29A-6264-45AF-A75B-6C502D0534A4}" presName="rootConnector" presStyleLbl="node3" presStyleIdx="0" presStyleCnt="1"/>
      <dgm:spPr/>
      <dgm:t>
        <a:bodyPr/>
        <a:lstStyle/>
        <a:p>
          <a:endParaRPr lang="en-US"/>
        </a:p>
      </dgm:t>
    </dgm:pt>
    <dgm:pt modelId="{0A9814FD-FBD3-4EF9-8BE1-FC0DE365E4FF}" type="pres">
      <dgm:prSet presAssocID="{0F49C29A-6264-45AF-A75B-6C502D0534A4}" presName="hierChild4" presStyleCnt="0"/>
      <dgm:spPr/>
    </dgm:pt>
    <dgm:pt modelId="{C0305213-9E90-473E-BF6E-CABCC9C7B274}" type="pres">
      <dgm:prSet presAssocID="{ACB0B6FA-A0C0-453F-9D96-B2CE926ECAB3}" presName="Name35" presStyleLbl="parChTrans1D4" presStyleIdx="0" presStyleCnt="3"/>
      <dgm:spPr/>
      <dgm:t>
        <a:bodyPr/>
        <a:lstStyle/>
        <a:p>
          <a:endParaRPr lang="en-US"/>
        </a:p>
      </dgm:t>
    </dgm:pt>
    <dgm:pt modelId="{CB8FD797-0565-47CE-822A-352C97AD95A1}" type="pres">
      <dgm:prSet presAssocID="{B76EF325-C73D-4F79-87E5-B52A7949BA9C}" presName="hierRoot2" presStyleCnt="0">
        <dgm:presLayoutVars>
          <dgm:hierBranch/>
        </dgm:presLayoutVars>
      </dgm:prSet>
      <dgm:spPr/>
    </dgm:pt>
    <dgm:pt modelId="{C349938E-8831-406B-AA5F-28EE0E78B4FD}" type="pres">
      <dgm:prSet presAssocID="{B76EF325-C73D-4F79-87E5-B52A7949BA9C}" presName="rootComposite" presStyleCnt="0"/>
      <dgm:spPr/>
    </dgm:pt>
    <dgm:pt modelId="{892481FF-104B-4004-B783-ACFAFB8E7326}" type="pres">
      <dgm:prSet presAssocID="{B76EF325-C73D-4F79-87E5-B52A7949BA9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13E476-FF09-4A67-9D54-C753031B2999}" type="pres">
      <dgm:prSet presAssocID="{B76EF325-C73D-4F79-87E5-B52A7949BA9C}" presName="rootConnector" presStyleLbl="node4" presStyleIdx="0" presStyleCnt="3"/>
      <dgm:spPr/>
      <dgm:t>
        <a:bodyPr/>
        <a:lstStyle/>
        <a:p>
          <a:endParaRPr lang="en-US"/>
        </a:p>
      </dgm:t>
    </dgm:pt>
    <dgm:pt modelId="{5444256C-90B2-49DF-A36D-C5F70CC8C73C}" type="pres">
      <dgm:prSet presAssocID="{B76EF325-C73D-4F79-87E5-B52A7949BA9C}" presName="hierChild4" presStyleCnt="0"/>
      <dgm:spPr/>
    </dgm:pt>
    <dgm:pt modelId="{4602B1FB-3F51-442E-A6E1-E0C12B9FA42E}" type="pres">
      <dgm:prSet presAssocID="{8FB37555-A822-406B-80B3-3A13E0E3ADD3}" presName="Name35" presStyleLbl="parChTrans1D4" presStyleIdx="1" presStyleCnt="3"/>
      <dgm:spPr/>
      <dgm:t>
        <a:bodyPr/>
        <a:lstStyle/>
        <a:p>
          <a:endParaRPr lang="en-US"/>
        </a:p>
      </dgm:t>
    </dgm:pt>
    <dgm:pt modelId="{4916DBED-E498-4087-ABC3-3C45E5167C98}" type="pres">
      <dgm:prSet presAssocID="{D09E6D9A-D5AF-4FFF-B1CE-4594C45867E5}" presName="hierRoot2" presStyleCnt="0">
        <dgm:presLayoutVars>
          <dgm:hierBranch/>
        </dgm:presLayoutVars>
      </dgm:prSet>
      <dgm:spPr/>
    </dgm:pt>
    <dgm:pt modelId="{74042EA1-23AC-4A8F-91C6-071C66F1E922}" type="pres">
      <dgm:prSet presAssocID="{D09E6D9A-D5AF-4FFF-B1CE-4594C45867E5}" presName="rootComposite" presStyleCnt="0"/>
      <dgm:spPr/>
    </dgm:pt>
    <dgm:pt modelId="{574EFC75-5739-4809-A800-1D003E1E17A3}" type="pres">
      <dgm:prSet presAssocID="{D09E6D9A-D5AF-4FFF-B1CE-4594C45867E5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811D41-6DA2-417F-AF0F-8FCAE1B1221E}" type="pres">
      <dgm:prSet presAssocID="{D09E6D9A-D5AF-4FFF-B1CE-4594C45867E5}" presName="rootConnector" presStyleLbl="node4" presStyleIdx="1" presStyleCnt="3"/>
      <dgm:spPr/>
      <dgm:t>
        <a:bodyPr/>
        <a:lstStyle/>
        <a:p>
          <a:endParaRPr lang="en-US"/>
        </a:p>
      </dgm:t>
    </dgm:pt>
    <dgm:pt modelId="{E262CCEF-A543-477E-976F-8A1F70B76999}" type="pres">
      <dgm:prSet presAssocID="{D09E6D9A-D5AF-4FFF-B1CE-4594C45867E5}" presName="hierChild4" presStyleCnt="0"/>
      <dgm:spPr/>
    </dgm:pt>
    <dgm:pt modelId="{7843D36E-5C79-48D8-8077-766A79CC8D8C}" type="pres">
      <dgm:prSet presAssocID="{0107B150-D590-4392-A795-A7E093A36690}" presName="Name35" presStyleLbl="parChTrans1D4" presStyleIdx="2" presStyleCnt="3"/>
      <dgm:spPr/>
      <dgm:t>
        <a:bodyPr/>
        <a:lstStyle/>
        <a:p>
          <a:endParaRPr lang="en-US"/>
        </a:p>
      </dgm:t>
    </dgm:pt>
    <dgm:pt modelId="{183AA7AC-FB7B-443F-9263-8B31910C3B10}" type="pres">
      <dgm:prSet presAssocID="{B02BED97-E327-47BC-AD15-B65FCE4A3632}" presName="hierRoot2" presStyleCnt="0">
        <dgm:presLayoutVars>
          <dgm:hierBranch val="r"/>
        </dgm:presLayoutVars>
      </dgm:prSet>
      <dgm:spPr/>
    </dgm:pt>
    <dgm:pt modelId="{AA91B5F8-9832-4CF1-978B-3E352B1D6A20}" type="pres">
      <dgm:prSet presAssocID="{B02BED97-E327-47BC-AD15-B65FCE4A3632}" presName="rootComposite" presStyleCnt="0"/>
      <dgm:spPr/>
    </dgm:pt>
    <dgm:pt modelId="{5F5205EE-632A-4AC6-BD1B-3592AFFA8FC8}" type="pres">
      <dgm:prSet presAssocID="{B02BED97-E327-47BC-AD15-B65FCE4A3632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A1370-6E05-495A-AB1A-64FB8E5C3118}" type="pres">
      <dgm:prSet presAssocID="{B02BED97-E327-47BC-AD15-B65FCE4A3632}" presName="rootConnector" presStyleLbl="node4" presStyleIdx="2" presStyleCnt="3"/>
      <dgm:spPr/>
      <dgm:t>
        <a:bodyPr/>
        <a:lstStyle/>
        <a:p>
          <a:endParaRPr lang="en-US"/>
        </a:p>
      </dgm:t>
    </dgm:pt>
    <dgm:pt modelId="{772F2904-40C5-4023-8BAF-70C9B587187E}" type="pres">
      <dgm:prSet presAssocID="{B02BED97-E327-47BC-AD15-B65FCE4A3632}" presName="hierChild4" presStyleCnt="0"/>
      <dgm:spPr/>
    </dgm:pt>
    <dgm:pt modelId="{F0F66C8E-A805-462E-9879-42AB944ABD6C}" type="pres">
      <dgm:prSet presAssocID="{B02BED97-E327-47BC-AD15-B65FCE4A3632}" presName="hierChild5" presStyleCnt="0"/>
      <dgm:spPr/>
    </dgm:pt>
    <dgm:pt modelId="{F8CEFFDE-CC93-4502-9371-F641890FF320}" type="pres">
      <dgm:prSet presAssocID="{D09E6D9A-D5AF-4FFF-B1CE-4594C45867E5}" presName="hierChild5" presStyleCnt="0"/>
      <dgm:spPr/>
    </dgm:pt>
    <dgm:pt modelId="{80B9AACA-DA92-4C6B-877D-2E286083B4EA}" type="pres">
      <dgm:prSet presAssocID="{B76EF325-C73D-4F79-87E5-B52A7949BA9C}" presName="hierChild5" presStyleCnt="0"/>
      <dgm:spPr/>
    </dgm:pt>
    <dgm:pt modelId="{A8359C22-D199-46B3-9639-8A5A0B444233}" type="pres">
      <dgm:prSet presAssocID="{0F49C29A-6264-45AF-A75B-6C502D0534A4}" presName="hierChild5" presStyleCnt="0"/>
      <dgm:spPr/>
    </dgm:pt>
    <dgm:pt modelId="{3E35016F-AEA7-4341-8A15-7960580045CA}" type="pres">
      <dgm:prSet presAssocID="{A9198F6E-03F8-4401-BB25-B2BF2A127FD4}" presName="hierChild5" presStyleCnt="0"/>
      <dgm:spPr/>
    </dgm:pt>
    <dgm:pt modelId="{97FC06B2-C55D-4354-A99B-51EFE98F3E7E}" type="pres">
      <dgm:prSet presAssocID="{907422AB-7AA9-4509-AFC5-895207E6C60C}" presName="hierChild3" presStyleCnt="0"/>
      <dgm:spPr/>
    </dgm:pt>
  </dgm:ptLst>
  <dgm:cxnLst>
    <dgm:cxn modelId="{163A62FC-EC86-4613-A71F-21167ECC0138}" type="presOf" srcId="{0107B150-D590-4392-A795-A7E093A36690}" destId="{7843D36E-5C79-48D8-8077-766A79CC8D8C}" srcOrd="0" destOrd="0" presId="urn:microsoft.com/office/officeart/2005/8/layout/orgChart1"/>
    <dgm:cxn modelId="{DADCDFD3-60DE-49DA-B277-313540C1573A}" type="presOf" srcId="{907422AB-7AA9-4509-AFC5-895207E6C60C}" destId="{F40EEC24-B3AC-49DC-9AFC-ED90DD3E15AA}" srcOrd="0" destOrd="0" presId="urn:microsoft.com/office/officeart/2005/8/layout/orgChart1"/>
    <dgm:cxn modelId="{B3866C67-66D4-4A61-9721-7BB407739F60}" type="presOf" srcId="{ACB0B6FA-A0C0-453F-9D96-B2CE926ECAB3}" destId="{C0305213-9E90-473E-BF6E-CABCC9C7B274}" srcOrd="0" destOrd="0" presId="urn:microsoft.com/office/officeart/2005/8/layout/orgChart1"/>
    <dgm:cxn modelId="{53CD0097-8366-4488-942B-C15EC71BEE22}" srcId="{907422AB-7AA9-4509-AFC5-895207E6C60C}" destId="{A9198F6E-03F8-4401-BB25-B2BF2A127FD4}" srcOrd="0" destOrd="0" parTransId="{E3D3E0AA-5A1E-42CE-9B8C-70C4C838B48C}" sibTransId="{7E7FD3B4-A196-4AD5-A3A2-524236B5ED4F}"/>
    <dgm:cxn modelId="{FF4EE5A4-B683-4E84-863A-058914C86AC1}" type="presOf" srcId="{A9198F6E-03F8-4401-BB25-B2BF2A127FD4}" destId="{1D3714EA-8FD9-4989-9FFA-AD2A82B71A75}" srcOrd="1" destOrd="0" presId="urn:microsoft.com/office/officeart/2005/8/layout/orgChart1"/>
    <dgm:cxn modelId="{21CCBD8D-D117-41FF-BE22-071C3B556804}" srcId="{0F49C29A-6264-45AF-A75B-6C502D0534A4}" destId="{B76EF325-C73D-4F79-87E5-B52A7949BA9C}" srcOrd="0" destOrd="0" parTransId="{ACB0B6FA-A0C0-453F-9D96-B2CE926ECAB3}" sibTransId="{3CAD3BE7-936C-43DF-93E1-1E4F7320C9D5}"/>
    <dgm:cxn modelId="{F61E8812-A16D-4393-B204-D2715F7D49BA}" type="presOf" srcId="{B76EF325-C73D-4F79-87E5-B52A7949BA9C}" destId="{2413E476-FF09-4A67-9D54-C753031B2999}" srcOrd="1" destOrd="0" presId="urn:microsoft.com/office/officeart/2005/8/layout/orgChart1"/>
    <dgm:cxn modelId="{D094DB60-3663-4FC1-A191-DA2AF4214807}" type="presOf" srcId="{A9198F6E-03F8-4401-BB25-B2BF2A127FD4}" destId="{54B138D7-B577-4F5F-960F-E1ECFA8B5B8B}" srcOrd="0" destOrd="0" presId="urn:microsoft.com/office/officeart/2005/8/layout/orgChart1"/>
    <dgm:cxn modelId="{DE0C18C0-2CAF-4191-BAC2-2EE5A1167A46}" type="presOf" srcId="{BF0A28AC-470B-4405-B7AA-63C986269FEA}" destId="{1043C972-2204-4594-9586-933ACB491E68}" srcOrd="0" destOrd="0" presId="urn:microsoft.com/office/officeart/2005/8/layout/orgChart1"/>
    <dgm:cxn modelId="{80E1EF3A-39EC-4D89-B8FE-7B997E584908}" type="presOf" srcId="{D09E6D9A-D5AF-4FFF-B1CE-4594C45867E5}" destId="{65811D41-6DA2-417F-AF0F-8FCAE1B1221E}" srcOrd="1" destOrd="0" presId="urn:microsoft.com/office/officeart/2005/8/layout/orgChart1"/>
    <dgm:cxn modelId="{9EA52F4F-AABF-4BD2-838A-AD5D4A81F3D7}" type="presOf" srcId="{0F49C29A-6264-45AF-A75B-6C502D0534A4}" destId="{13DF2E38-5220-4E79-ADD9-4E9504A4EFAB}" srcOrd="0" destOrd="0" presId="urn:microsoft.com/office/officeart/2005/8/layout/orgChart1"/>
    <dgm:cxn modelId="{5CBFA6A5-764B-4B10-80EB-1A1CF8AE4A8B}" type="presOf" srcId="{8FB37555-A822-406B-80B3-3A13E0E3ADD3}" destId="{4602B1FB-3F51-442E-A6E1-E0C12B9FA42E}" srcOrd="0" destOrd="0" presId="urn:microsoft.com/office/officeart/2005/8/layout/orgChart1"/>
    <dgm:cxn modelId="{EF031B6E-0B78-404C-8243-0D88F8F5FF7F}" type="presOf" srcId="{B76EF325-C73D-4F79-87E5-B52A7949BA9C}" destId="{892481FF-104B-4004-B783-ACFAFB8E7326}" srcOrd="0" destOrd="0" presId="urn:microsoft.com/office/officeart/2005/8/layout/orgChart1"/>
    <dgm:cxn modelId="{B4825277-6AF2-4F4A-86E6-C92E33302ADB}" srcId="{49C2D786-D17A-4991-9DF2-6829842AC9B1}" destId="{907422AB-7AA9-4509-AFC5-895207E6C60C}" srcOrd="0" destOrd="0" parTransId="{F66000A9-6942-40EC-A2D4-B34F47F1375D}" sibTransId="{B44876B6-7305-486A-B353-3FF7D0F15770}"/>
    <dgm:cxn modelId="{1CB6A486-60EA-4F39-B439-465980D66012}" type="presOf" srcId="{B02BED97-E327-47BC-AD15-B65FCE4A3632}" destId="{498A1370-6E05-495A-AB1A-64FB8E5C3118}" srcOrd="1" destOrd="0" presId="urn:microsoft.com/office/officeart/2005/8/layout/orgChart1"/>
    <dgm:cxn modelId="{A52CA117-D44E-4695-9CF8-9D88508E4CF5}" srcId="{B76EF325-C73D-4F79-87E5-B52A7949BA9C}" destId="{D09E6D9A-D5AF-4FFF-B1CE-4594C45867E5}" srcOrd="0" destOrd="0" parTransId="{8FB37555-A822-406B-80B3-3A13E0E3ADD3}" sibTransId="{B0E9F50A-738B-46CF-9E22-99D98B814F53}"/>
    <dgm:cxn modelId="{987C15AF-0812-4A9B-9685-83D3F563C3B5}" srcId="{D09E6D9A-D5AF-4FFF-B1CE-4594C45867E5}" destId="{B02BED97-E327-47BC-AD15-B65FCE4A3632}" srcOrd="0" destOrd="0" parTransId="{0107B150-D590-4392-A795-A7E093A36690}" sibTransId="{33A83502-DE1A-4416-82CB-AC2FD566BD19}"/>
    <dgm:cxn modelId="{E5A2DA14-FF01-41EC-BA48-FE73ED377F76}" type="presOf" srcId="{49C2D786-D17A-4991-9DF2-6829842AC9B1}" destId="{7558CD18-1F4D-4C9C-819F-C77B40B211AD}" srcOrd="0" destOrd="0" presId="urn:microsoft.com/office/officeart/2005/8/layout/orgChart1"/>
    <dgm:cxn modelId="{0CE60284-5B0D-4851-A5C2-6F5BD759F929}" srcId="{A9198F6E-03F8-4401-BB25-B2BF2A127FD4}" destId="{0F49C29A-6264-45AF-A75B-6C502D0534A4}" srcOrd="0" destOrd="0" parTransId="{BF0A28AC-470B-4405-B7AA-63C986269FEA}" sibTransId="{D5685589-86F9-4CA1-9B7D-6AA914816619}"/>
    <dgm:cxn modelId="{1F43053E-24F1-4429-A59F-6EDE5040B526}" type="presOf" srcId="{E3D3E0AA-5A1E-42CE-9B8C-70C4C838B48C}" destId="{82C29997-8BF3-4C76-9D9B-641A3EC01659}" srcOrd="0" destOrd="0" presId="urn:microsoft.com/office/officeart/2005/8/layout/orgChart1"/>
    <dgm:cxn modelId="{7A9E0AD3-66C6-4CC2-8654-0DF9D72253D8}" type="presOf" srcId="{B02BED97-E327-47BC-AD15-B65FCE4A3632}" destId="{5F5205EE-632A-4AC6-BD1B-3592AFFA8FC8}" srcOrd="0" destOrd="0" presId="urn:microsoft.com/office/officeart/2005/8/layout/orgChart1"/>
    <dgm:cxn modelId="{E644ABE7-CD76-4FDA-8290-B689F3B2C246}" type="presOf" srcId="{0F49C29A-6264-45AF-A75B-6C502D0534A4}" destId="{9C4BCF8A-BF69-4C2F-B7DB-743AA0ECF01E}" srcOrd="1" destOrd="0" presId="urn:microsoft.com/office/officeart/2005/8/layout/orgChart1"/>
    <dgm:cxn modelId="{A3151889-A49F-47DE-940E-36E5E8E25753}" type="presOf" srcId="{907422AB-7AA9-4509-AFC5-895207E6C60C}" destId="{7E1B9FF8-504D-46C1-B1E4-B205E104C214}" srcOrd="1" destOrd="0" presId="urn:microsoft.com/office/officeart/2005/8/layout/orgChart1"/>
    <dgm:cxn modelId="{D761C0DC-C3D4-455B-9894-F2BF6E585602}" type="presOf" srcId="{D09E6D9A-D5AF-4FFF-B1CE-4594C45867E5}" destId="{574EFC75-5739-4809-A800-1D003E1E17A3}" srcOrd="0" destOrd="0" presId="urn:microsoft.com/office/officeart/2005/8/layout/orgChart1"/>
    <dgm:cxn modelId="{74655CCE-8795-4BEC-8460-574DF8063360}" type="presParOf" srcId="{7558CD18-1F4D-4C9C-819F-C77B40B211AD}" destId="{7E5BAB06-9BF8-4518-82BF-E9947E7EC3A9}" srcOrd="0" destOrd="0" presId="urn:microsoft.com/office/officeart/2005/8/layout/orgChart1"/>
    <dgm:cxn modelId="{556BF274-AE7E-4319-8B1D-97BB97EE2047}" type="presParOf" srcId="{7E5BAB06-9BF8-4518-82BF-E9947E7EC3A9}" destId="{5D9C3B62-DEE5-47FB-B00F-9E2E6C3ABE76}" srcOrd="0" destOrd="0" presId="urn:microsoft.com/office/officeart/2005/8/layout/orgChart1"/>
    <dgm:cxn modelId="{4438055C-8329-431E-9333-E15857F7171A}" type="presParOf" srcId="{5D9C3B62-DEE5-47FB-B00F-9E2E6C3ABE76}" destId="{F40EEC24-B3AC-49DC-9AFC-ED90DD3E15AA}" srcOrd="0" destOrd="0" presId="urn:microsoft.com/office/officeart/2005/8/layout/orgChart1"/>
    <dgm:cxn modelId="{97B45F4F-BEFE-46D6-BCCF-623D6A0BC268}" type="presParOf" srcId="{5D9C3B62-DEE5-47FB-B00F-9E2E6C3ABE76}" destId="{7E1B9FF8-504D-46C1-B1E4-B205E104C214}" srcOrd="1" destOrd="0" presId="urn:microsoft.com/office/officeart/2005/8/layout/orgChart1"/>
    <dgm:cxn modelId="{20D6DE92-A72F-4D69-A791-1851DFA2E788}" type="presParOf" srcId="{7E5BAB06-9BF8-4518-82BF-E9947E7EC3A9}" destId="{B284D089-169E-489C-A6CF-DF4ACEC08CDF}" srcOrd="1" destOrd="0" presId="urn:microsoft.com/office/officeart/2005/8/layout/orgChart1"/>
    <dgm:cxn modelId="{7220AF32-24D9-4EEF-87CA-AAE41D8E5335}" type="presParOf" srcId="{B284D089-169E-489C-A6CF-DF4ACEC08CDF}" destId="{82C29997-8BF3-4C76-9D9B-641A3EC01659}" srcOrd="0" destOrd="0" presId="urn:microsoft.com/office/officeart/2005/8/layout/orgChart1"/>
    <dgm:cxn modelId="{9DDE256E-3DE6-4007-8239-67061E3812E0}" type="presParOf" srcId="{B284D089-169E-489C-A6CF-DF4ACEC08CDF}" destId="{BF0E9557-3894-499A-9D07-F8892F66449B}" srcOrd="1" destOrd="0" presId="urn:microsoft.com/office/officeart/2005/8/layout/orgChart1"/>
    <dgm:cxn modelId="{A12138B3-019A-41C6-8AF6-1A8366EBCDB6}" type="presParOf" srcId="{BF0E9557-3894-499A-9D07-F8892F66449B}" destId="{90B752F6-A619-4A16-BA42-480CAD1C916B}" srcOrd="0" destOrd="0" presId="urn:microsoft.com/office/officeart/2005/8/layout/orgChart1"/>
    <dgm:cxn modelId="{573C4B25-9B80-414F-ADD5-D0A1A0207E1A}" type="presParOf" srcId="{90B752F6-A619-4A16-BA42-480CAD1C916B}" destId="{54B138D7-B577-4F5F-960F-E1ECFA8B5B8B}" srcOrd="0" destOrd="0" presId="urn:microsoft.com/office/officeart/2005/8/layout/orgChart1"/>
    <dgm:cxn modelId="{BCDCC6A1-2834-42DB-807B-2B99DD843408}" type="presParOf" srcId="{90B752F6-A619-4A16-BA42-480CAD1C916B}" destId="{1D3714EA-8FD9-4989-9FFA-AD2A82B71A75}" srcOrd="1" destOrd="0" presId="urn:microsoft.com/office/officeart/2005/8/layout/orgChart1"/>
    <dgm:cxn modelId="{A5CDD57B-6908-4720-801E-F194409C7419}" type="presParOf" srcId="{BF0E9557-3894-499A-9D07-F8892F66449B}" destId="{9D5DCE21-79A1-4844-9BA6-ADAC31F90B3C}" srcOrd="1" destOrd="0" presId="urn:microsoft.com/office/officeart/2005/8/layout/orgChart1"/>
    <dgm:cxn modelId="{FABBA20C-B860-4B74-BCD7-5D4F720386F4}" type="presParOf" srcId="{9D5DCE21-79A1-4844-9BA6-ADAC31F90B3C}" destId="{1043C972-2204-4594-9586-933ACB491E68}" srcOrd="0" destOrd="0" presId="urn:microsoft.com/office/officeart/2005/8/layout/orgChart1"/>
    <dgm:cxn modelId="{C77ACC0A-732B-4C54-B26E-5ED2E254A875}" type="presParOf" srcId="{9D5DCE21-79A1-4844-9BA6-ADAC31F90B3C}" destId="{C38237FE-9E83-43B7-901B-34BA3F39CFB4}" srcOrd="1" destOrd="0" presId="urn:microsoft.com/office/officeart/2005/8/layout/orgChart1"/>
    <dgm:cxn modelId="{F4FF79CB-5341-48ED-ADF8-8DB65A04EA80}" type="presParOf" srcId="{C38237FE-9E83-43B7-901B-34BA3F39CFB4}" destId="{5C04E110-6654-456A-B637-3983B577B3A9}" srcOrd="0" destOrd="0" presId="urn:microsoft.com/office/officeart/2005/8/layout/orgChart1"/>
    <dgm:cxn modelId="{9A36A032-E717-432B-BA91-7758389C6ED9}" type="presParOf" srcId="{5C04E110-6654-456A-B637-3983B577B3A9}" destId="{13DF2E38-5220-4E79-ADD9-4E9504A4EFAB}" srcOrd="0" destOrd="0" presId="urn:microsoft.com/office/officeart/2005/8/layout/orgChart1"/>
    <dgm:cxn modelId="{E0892658-5C7D-405E-897C-33682D6BFCF6}" type="presParOf" srcId="{5C04E110-6654-456A-B637-3983B577B3A9}" destId="{9C4BCF8A-BF69-4C2F-B7DB-743AA0ECF01E}" srcOrd="1" destOrd="0" presId="urn:microsoft.com/office/officeart/2005/8/layout/orgChart1"/>
    <dgm:cxn modelId="{1A976654-688B-47C8-9915-4CA9D5A72B85}" type="presParOf" srcId="{C38237FE-9E83-43B7-901B-34BA3F39CFB4}" destId="{0A9814FD-FBD3-4EF9-8BE1-FC0DE365E4FF}" srcOrd="1" destOrd="0" presId="urn:microsoft.com/office/officeart/2005/8/layout/orgChart1"/>
    <dgm:cxn modelId="{5F1C51FE-67EF-4A23-A029-7327C2286923}" type="presParOf" srcId="{0A9814FD-FBD3-4EF9-8BE1-FC0DE365E4FF}" destId="{C0305213-9E90-473E-BF6E-CABCC9C7B274}" srcOrd="0" destOrd="0" presId="urn:microsoft.com/office/officeart/2005/8/layout/orgChart1"/>
    <dgm:cxn modelId="{05EA0BCF-B31C-4F4A-8C16-52A04DD5A960}" type="presParOf" srcId="{0A9814FD-FBD3-4EF9-8BE1-FC0DE365E4FF}" destId="{CB8FD797-0565-47CE-822A-352C97AD95A1}" srcOrd="1" destOrd="0" presId="urn:microsoft.com/office/officeart/2005/8/layout/orgChart1"/>
    <dgm:cxn modelId="{3E21467C-5074-4AB0-830C-A6C32846CFD5}" type="presParOf" srcId="{CB8FD797-0565-47CE-822A-352C97AD95A1}" destId="{C349938E-8831-406B-AA5F-28EE0E78B4FD}" srcOrd="0" destOrd="0" presId="urn:microsoft.com/office/officeart/2005/8/layout/orgChart1"/>
    <dgm:cxn modelId="{DF355920-C8B6-476D-9C73-536BCB247743}" type="presParOf" srcId="{C349938E-8831-406B-AA5F-28EE0E78B4FD}" destId="{892481FF-104B-4004-B783-ACFAFB8E7326}" srcOrd="0" destOrd="0" presId="urn:microsoft.com/office/officeart/2005/8/layout/orgChart1"/>
    <dgm:cxn modelId="{C840F991-2798-41D3-B2AE-B74A30CA0FF9}" type="presParOf" srcId="{C349938E-8831-406B-AA5F-28EE0E78B4FD}" destId="{2413E476-FF09-4A67-9D54-C753031B2999}" srcOrd="1" destOrd="0" presId="urn:microsoft.com/office/officeart/2005/8/layout/orgChart1"/>
    <dgm:cxn modelId="{ABCF9909-5528-4E9F-BEBB-D6A5E35BF895}" type="presParOf" srcId="{CB8FD797-0565-47CE-822A-352C97AD95A1}" destId="{5444256C-90B2-49DF-A36D-C5F70CC8C73C}" srcOrd="1" destOrd="0" presId="urn:microsoft.com/office/officeart/2005/8/layout/orgChart1"/>
    <dgm:cxn modelId="{11FBB243-8C78-4208-918A-2FDA564585BA}" type="presParOf" srcId="{5444256C-90B2-49DF-A36D-C5F70CC8C73C}" destId="{4602B1FB-3F51-442E-A6E1-E0C12B9FA42E}" srcOrd="0" destOrd="0" presId="urn:microsoft.com/office/officeart/2005/8/layout/orgChart1"/>
    <dgm:cxn modelId="{DB892DEC-53F0-4D68-A685-77A75BF6B8BF}" type="presParOf" srcId="{5444256C-90B2-49DF-A36D-C5F70CC8C73C}" destId="{4916DBED-E498-4087-ABC3-3C45E5167C98}" srcOrd="1" destOrd="0" presId="urn:microsoft.com/office/officeart/2005/8/layout/orgChart1"/>
    <dgm:cxn modelId="{02527253-BBE0-403D-886E-53060FE31205}" type="presParOf" srcId="{4916DBED-E498-4087-ABC3-3C45E5167C98}" destId="{74042EA1-23AC-4A8F-91C6-071C66F1E922}" srcOrd="0" destOrd="0" presId="urn:microsoft.com/office/officeart/2005/8/layout/orgChart1"/>
    <dgm:cxn modelId="{630E31B9-601A-4CEC-8A0B-283D4BBB8EF6}" type="presParOf" srcId="{74042EA1-23AC-4A8F-91C6-071C66F1E922}" destId="{574EFC75-5739-4809-A800-1D003E1E17A3}" srcOrd="0" destOrd="0" presId="urn:microsoft.com/office/officeart/2005/8/layout/orgChart1"/>
    <dgm:cxn modelId="{D2D375A4-19C0-492C-888F-057CBE96162B}" type="presParOf" srcId="{74042EA1-23AC-4A8F-91C6-071C66F1E922}" destId="{65811D41-6DA2-417F-AF0F-8FCAE1B1221E}" srcOrd="1" destOrd="0" presId="urn:microsoft.com/office/officeart/2005/8/layout/orgChart1"/>
    <dgm:cxn modelId="{2F26B34E-B150-4651-A4AD-7BD0C5656F4A}" type="presParOf" srcId="{4916DBED-E498-4087-ABC3-3C45E5167C98}" destId="{E262CCEF-A543-477E-976F-8A1F70B76999}" srcOrd="1" destOrd="0" presId="urn:microsoft.com/office/officeart/2005/8/layout/orgChart1"/>
    <dgm:cxn modelId="{BB66DF77-0AF9-4B89-A267-3883A8EDFF36}" type="presParOf" srcId="{E262CCEF-A543-477E-976F-8A1F70B76999}" destId="{7843D36E-5C79-48D8-8077-766A79CC8D8C}" srcOrd="0" destOrd="0" presId="urn:microsoft.com/office/officeart/2005/8/layout/orgChart1"/>
    <dgm:cxn modelId="{1FE65979-8FF6-4C61-8D09-CA8D06B484F2}" type="presParOf" srcId="{E262CCEF-A543-477E-976F-8A1F70B76999}" destId="{183AA7AC-FB7B-443F-9263-8B31910C3B10}" srcOrd="1" destOrd="0" presId="urn:microsoft.com/office/officeart/2005/8/layout/orgChart1"/>
    <dgm:cxn modelId="{F711B45C-47DB-4160-B6C4-D9643F909319}" type="presParOf" srcId="{183AA7AC-FB7B-443F-9263-8B31910C3B10}" destId="{AA91B5F8-9832-4CF1-978B-3E352B1D6A20}" srcOrd="0" destOrd="0" presId="urn:microsoft.com/office/officeart/2005/8/layout/orgChart1"/>
    <dgm:cxn modelId="{3B7BBB41-3AD8-49EC-BD14-1690F0271E83}" type="presParOf" srcId="{AA91B5F8-9832-4CF1-978B-3E352B1D6A20}" destId="{5F5205EE-632A-4AC6-BD1B-3592AFFA8FC8}" srcOrd="0" destOrd="0" presId="urn:microsoft.com/office/officeart/2005/8/layout/orgChart1"/>
    <dgm:cxn modelId="{18F8745E-D221-4614-8828-F3C497C98741}" type="presParOf" srcId="{AA91B5F8-9832-4CF1-978B-3E352B1D6A20}" destId="{498A1370-6E05-495A-AB1A-64FB8E5C3118}" srcOrd="1" destOrd="0" presId="urn:microsoft.com/office/officeart/2005/8/layout/orgChart1"/>
    <dgm:cxn modelId="{18C1236F-0AF3-4E91-8219-2E0BDC7DDC16}" type="presParOf" srcId="{183AA7AC-FB7B-443F-9263-8B31910C3B10}" destId="{772F2904-40C5-4023-8BAF-70C9B587187E}" srcOrd="1" destOrd="0" presId="urn:microsoft.com/office/officeart/2005/8/layout/orgChart1"/>
    <dgm:cxn modelId="{E27F5A1E-4123-482D-8999-4CAD14F20E64}" type="presParOf" srcId="{183AA7AC-FB7B-443F-9263-8B31910C3B10}" destId="{F0F66C8E-A805-462E-9879-42AB944ABD6C}" srcOrd="2" destOrd="0" presId="urn:microsoft.com/office/officeart/2005/8/layout/orgChart1"/>
    <dgm:cxn modelId="{A801D317-2754-45B1-83C9-4916753E5C10}" type="presParOf" srcId="{4916DBED-E498-4087-ABC3-3C45E5167C98}" destId="{F8CEFFDE-CC93-4502-9371-F641890FF320}" srcOrd="2" destOrd="0" presId="urn:microsoft.com/office/officeart/2005/8/layout/orgChart1"/>
    <dgm:cxn modelId="{613A37AF-A56D-4337-A81E-7E7C0BC00524}" type="presParOf" srcId="{CB8FD797-0565-47CE-822A-352C97AD95A1}" destId="{80B9AACA-DA92-4C6B-877D-2E286083B4EA}" srcOrd="2" destOrd="0" presId="urn:microsoft.com/office/officeart/2005/8/layout/orgChart1"/>
    <dgm:cxn modelId="{2BFB204E-4777-4859-AE37-2122B6E3269C}" type="presParOf" srcId="{C38237FE-9E83-43B7-901B-34BA3F39CFB4}" destId="{A8359C22-D199-46B3-9639-8A5A0B444233}" srcOrd="2" destOrd="0" presId="urn:microsoft.com/office/officeart/2005/8/layout/orgChart1"/>
    <dgm:cxn modelId="{3B0C057A-02F4-4A05-A71F-51D2F79024FC}" type="presParOf" srcId="{BF0E9557-3894-499A-9D07-F8892F66449B}" destId="{3E35016F-AEA7-4341-8A15-7960580045CA}" srcOrd="2" destOrd="0" presId="urn:microsoft.com/office/officeart/2005/8/layout/orgChart1"/>
    <dgm:cxn modelId="{5EF6F8C1-01BB-4F3D-84E6-17747A940131}" type="presParOf" srcId="{7E5BAB06-9BF8-4518-82BF-E9947E7EC3A9}" destId="{97FC06B2-C55D-4354-A99B-51EFE98F3E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3D36E-5C79-48D8-8077-766A79CC8D8C}">
      <dsp:nvSpPr>
        <dsp:cNvPr id="0" name=""/>
        <dsp:cNvSpPr/>
      </dsp:nvSpPr>
      <dsp:spPr>
        <a:xfrm>
          <a:off x="1440179" y="5277912"/>
          <a:ext cx="91440" cy="331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69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2B1FB-3F51-442E-A6E1-E0C12B9FA42E}">
      <dsp:nvSpPr>
        <dsp:cNvPr id="0" name=""/>
        <dsp:cNvSpPr/>
      </dsp:nvSpPr>
      <dsp:spPr>
        <a:xfrm>
          <a:off x="1440179" y="4156213"/>
          <a:ext cx="91440" cy="331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69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5213-9E90-473E-BF6E-CABCC9C7B274}">
      <dsp:nvSpPr>
        <dsp:cNvPr id="0" name=""/>
        <dsp:cNvSpPr/>
      </dsp:nvSpPr>
      <dsp:spPr>
        <a:xfrm>
          <a:off x="1440179" y="3034515"/>
          <a:ext cx="91440" cy="331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69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3C972-2204-4594-9586-933ACB491E68}">
      <dsp:nvSpPr>
        <dsp:cNvPr id="0" name=""/>
        <dsp:cNvSpPr/>
      </dsp:nvSpPr>
      <dsp:spPr>
        <a:xfrm>
          <a:off x="1440179" y="1912816"/>
          <a:ext cx="91440" cy="331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69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29997-8BF3-4C76-9D9B-641A3EC01659}">
      <dsp:nvSpPr>
        <dsp:cNvPr id="0" name=""/>
        <dsp:cNvSpPr/>
      </dsp:nvSpPr>
      <dsp:spPr>
        <a:xfrm>
          <a:off x="1440179" y="791117"/>
          <a:ext cx="91440" cy="331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769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EEC24-B3AC-49DC-9AFC-ED90DD3E15AA}">
      <dsp:nvSpPr>
        <dsp:cNvPr id="0" name=""/>
        <dsp:cNvSpPr/>
      </dsp:nvSpPr>
      <dsp:spPr>
        <a:xfrm>
          <a:off x="695971" y="1189"/>
          <a:ext cx="1579857" cy="789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Overall  CE</a:t>
          </a:r>
        </a:p>
      </dsp:txBody>
      <dsp:txXfrm>
        <a:off x="695971" y="1189"/>
        <a:ext cx="1579857" cy="789928"/>
      </dsp:txXfrm>
    </dsp:sp>
    <dsp:sp modelId="{54B138D7-B577-4F5F-960F-E1ECFA8B5B8B}">
      <dsp:nvSpPr>
        <dsp:cNvPr id="0" name=""/>
        <dsp:cNvSpPr/>
      </dsp:nvSpPr>
      <dsp:spPr>
        <a:xfrm>
          <a:off x="695971" y="1122887"/>
          <a:ext cx="1579857" cy="789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Division – CPE </a:t>
          </a:r>
        </a:p>
      </dsp:txBody>
      <dsp:txXfrm>
        <a:off x="695971" y="1122887"/>
        <a:ext cx="1579857" cy="789928"/>
      </dsp:txXfrm>
    </dsp:sp>
    <dsp:sp modelId="{13DF2E38-5220-4E79-ADD9-4E9504A4EFAB}">
      <dsp:nvSpPr>
        <dsp:cNvPr id="0" name=""/>
        <dsp:cNvSpPr/>
      </dsp:nvSpPr>
      <dsp:spPr>
        <a:xfrm>
          <a:off x="695971" y="2244586"/>
          <a:ext cx="1579857" cy="789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Category – Health</a:t>
          </a:r>
        </a:p>
      </dsp:txBody>
      <dsp:txXfrm>
        <a:off x="695971" y="2244586"/>
        <a:ext cx="1579857" cy="789928"/>
      </dsp:txXfrm>
    </dsp:sp>
    <dsp:sp modelId="{892481FF-104B-4004-B783-ACFAFB8E7326}">
      <dsp:nvSpPr>
        <dsp:cNvPr id="0" name=""/>
        <dsp:cNvSpPr/>
      </dsp:nvSpPr>
      <dsp:spPr>
        <a:xfrm>
          <a:off x="695971" y="3366284"/>
          <a:ext cx="1579857" cy="789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Subcategory – Dental</a:t>
          </a:r>
        </a:p>
      </dsp:txBody>
      <dsp:txXfrm>
        <a:off x="695971" y="3366284"/>
        <a:ext cx="1579857" cy="789928"/>
      </dsp:txXfrm>
    </dsp:sp>
    <dsp:sp modelId="{574EFC75-5739-4809-A800-1D003E1E17A3}">
      <dsp:nvSpPr>
        <dsp:cNvPr id="0" name=""/>
        <dsp:cNvSpPr/>
      </dsp:nvSpPr>
      <dsp:spPr>
        <a:xfrm>
          <a:off x="695971" y="4487983"/>
          <a:ext cx="1579857" cy="789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Course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Infection Control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kern="1200" cap="none" normalizeH="0" baseline="0" dirty="0">
            <a:ln/>
            <a:effectLst/>
            <a:latin typeface="Corbel" pitchFamily="34" charset="0"/>
          </a:endParaRPr>
        </a:p>
      </dsp:txBody>
      <dsp:txXfrm>
        <a:off x="695971" y="4487983"/>
        <a:ext cx="1579857" cy="789928"/>
      </dsp:txXfrm>
    </dsp:sp>
    <dsp:sp modelId="{5F5205EE-632A-4AC6-BD1B-3592AFFA8FC8}">
      <dsp:nvSpPr>
        <dsp:cNvPr id="0" name=""/>
        <dsp:cNvSpPr/>
      </dsp:nvSpPr>
      <dsp:spPr>
        <a:xfrm>
          <a:off x="695971" y="5609682"/>
          <a:ext cx="1579857" cy="789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Class </a:t>
          </a:r>
        </a:p>
      </dsp:txBody>
      <dsp:txXfrm>
        <a:off x="695971" y="5609682"/>
        <a:ext cx="1579857" cy="789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3D36E-5C79-48D8-8077-766A79CC8D8C}">
      <dsp:nvSpPr>
        <dsp:cNvPr id="0" name=""/>
        <dsp:cNvSpPr/>
      </dsp:nvSpPr>
      <dsp:spPr>
        <a:xfrm>
          <a:off x="1140936" y="5276685"/>
          <a:ext cx="91440" cy="331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57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2B1FB-3F51-442E-A6E1-E0C12B9FA42E}">
      <dsp:nvSpPr>
        <dsp:cNvPr id="0" name=""/>
        <dsp:cNvSpPr/>
      </dsp:nvSpPr>
      <dsp:spPr>
        <a:xfrm>
          <a:off x="1140936" y="4155649"/>
          <a:ext cx="91440" cy="331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57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5213-9E90-473E-BF6E-CABCC9C7B274}">
      <dsp:nvSpPr>
        <dsp:cNvPr id="0" name=""/>
        <dsp:cNvSpPr/>
      </dsp:nvSpPr>
      <dsp:spPr>
        <a:xfrm>
          <a:off x="1140936" y="3034612"/>
          <a:ext cx="91440" cy="331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57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3C972-2204-4594-9586-933ACB491E68}">
      <dsp:nvSpPr>
        <dsp:cNvPr id="0" name=""/>
        <dsp:cNvSpPr/>
      </dsp:nvSpPr>
      <dsp:spPr>
        <a:xfrm>
          <a:off x="1140936" y="1913576"/>
          <a:ext cx="91440" cy="331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574"/>
              </a:lnTo>
            </a:path>
          </a:pathLst>
        </a:custGeom>
        <a:noFill/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29997-8BF3-4C76-9D9B-641A3EC01659}">
      <dsp:nvSpPr>
        <dsp:cNvPr id="0" name=""/>
        <dsp:cNvSpPr/>
      </dsp:nvSpPr>
      <dsp:spPr>
        <a:xfrm>
          <a:off x="1140936" y="792539"/>
          <a:ext cx="91440" cy="331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57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EEC24-B3AC-49DC-9AFC-ED90DD3E15AA}">
      <dsp:nvSpPr>
        <dsp:cNvPr id="0" name=""/>
        <dsp:cNvSpPr/>
      </dsp:nvSpPr>
      <dsp:spPr>
        <a:xfrm>
          <a:off x="397193" y="3077"/>
          <a:ext cx="1578924" cy="789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Overall LLL</a:t>
          </a:r>
        </a:p>
      </dsp:txBody>
      <dsp:txXfrm>
        <a:off x="397193" y="3077"/>
        <a:ext cx="1578924" cy="789462"/>
      </dsp:txXfrm>
    </dsp:sp>
    <dsp:sp modelId="{54B138D7-B577-4F5F-960F-E1ECFA8B5B8B}">
      <dsp:nvSpPr>
        <dsp:cNvPr id="0" name=""/>
        <dsp:cNvSpPr/>
      </dsp:nvSpPr>
      <dsp:spPr>
        <a:xfrm>
          <a:off x="397193" y="1124114"/>
          <a:ext cx="1578924" cy="789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Division – CE</a:t>
          </a:r>
        </a:p>
      </dsp:txBody>
      <dsp:txXfrm>
        <a:off x="397193" y="1124114"/>
        <a:ext cx="1578924" cy="789462"/>
      </dsp:txXfrm>
    </dsp:sp>
    <dsp:sp modelId="{13DF2E38-5220-4E79-ADD9-4E9504A4EFAB}">
      <dsp:nvSpPr>
        <dsp:cNvPr id="0" name=""/>
        <dsp:cNvSpPr/>
      </dsp:nvSpPr>
      <dsp:spPr>
        <a:xfrm>
          <a:off x="397193" y="2245150"/>
          <a:ext cx="1578924" cy="789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Category – Arts</a:t>
          </a:r>
        </a:p>
      </dsp:txBody>
      <dsp:txXfrm>
        <a:off x="397193" y="2245150"/>
        <a:ext cx="1578924" cy="789462"/>
      </dsp:txXfrm>
    </dsp:sp>
    <dsp:sp modelId="{892481FF-104B-4004-B783-ACFAFB8E7326}">
      <dsp:nvSpPr>
        <dsp:cNvPr id="0" name=""/>
        <dsp:cNvSpPr/>
      </dsp:nvSpPr>
      <dsp:spPr>
        <a:xfrm>
          <a:off x="397193" y="3366187"/>
          <a:ext cx="1578924" cy="789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Subcategory – Dance</a:t>
          </a:r>
        </a:p>
      </dsp:txBody>
      <dsp:txXfrm>
        <a:off x="397193" y="3366187"/>
        <a:ext cx="1578924" cy="789462"/>
      </dsp:txXfrm>
    </dsp:sp>
    <dsp:sp modelId="{574EFC75-5739-4809-A800-1D003E1E17A3}">
      <dsp:nvSpPr>
        <dsp:cNvPr id="0" name=""/>
        <dsp:cNvSpPr/>
      </dsp:nvSpPr>
      <dsp:spPr>
        <a:xfrm>
          <a:off x="397193" y="4487223"/>
          <a:ext cx="1578924" cy="789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Course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Swing Dance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1" i="0" u="none" strike="noStrike" kern="1200" cap="none" normalizeH="0" baseline="0" dirty="0">
            <a:ln/>
            <a:effectLst/>
            <a:latin typeface="Corbel" pitchFamily="34" charset="0"/>
          </a:endParaRPr>
        </a:p>
      </dsp:txBody>
      <dsp:txXfrm>
        <a:off x="397193" y="4487223"/>
        <a:ext cx="1578924" cy="789462"/>
      </dsp:txXfrm>
    </dsp:sp>
    <dsp:sp modelId="{5F5205EE-632A-4AC6-BD1B-3592AFFA8FC8}">
      <dsp:nvSpPr>
        <dsp:cNvPr id="0" name=""/>
        <dsp:cNvSpPr/>
      </dsp:nvSpPr>
      <dsp:spPr>
        <a:xfrm>
          <a:off x="397193" y="5608260"/>
          <a:ext cx="1578924" cy="789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>
              <a:ln/>
              <a:effectLst/>
              <a:latin typeface="Corbel" pitchFamily="34" charset="0"/>
            </a:rPr>
            <a:t>Class </a:t>
          </a:r>
        </a:p>
      </dsp:txBody>
      <dsp:txXfrm>
        <a:off x="397193" y="5608260"/>
        <a:ext cx="1578924" cy="78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98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09D9D704-007A-417D-A112-A9AD4ABA0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6918E-C10D-4135-8214-8BBC8DB6EA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5349D-6CC6-4D88-AB7A-F7D7A409BA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B2C3-E644-49CD-ACB0-4741D5063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30324-F48E-4C5B-96F4-9817ADB87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F06D955B-A1F7-41EA-9CCF-732B182587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587A-2A9B-4E81-8040-737441EAF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5AAB8-CE58-4DDB-9623-7503508F8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499BC-A5C3-402C-AAE7-72E7425779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F76E1-EB02-403C-8E88-FE13B069B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84CF2-AFFB-47B4-BE80-F10764C6FD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FC4B9-F5E8-4419-9DB7-D208B4F84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681E91-C4AA-418C-A83C-CA15520DC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rsello@lern.org" TargetMode="External"/><Relationship Id="rId2" Type="http://schemas.openxmlformats.org/officeDocument/2006/relationships/hyperlink" Target="http://www.ler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hyperlink" Target="http://www.lern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609600"/>
            <a:ext cx="7848600" cy="16986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/>
              <a:t>Best Data to Collect</a:t>
            </a:r>
            <a:br>
              <a:rPr lang="en-US" sz="4800" b="1" dirty="0" smtClean="0"/>
            </a:br>
            <a:r>
              <a:rPr lang="en-US" sz="4800" b="1" dirty="0" smtClean="0"/>
              <a:t>Reports to Run</a:t>
            </a:r>
            <a:endParaRPr lang="en-US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657600"/>
            <a:ext cx="7162800" cy="1295400"/>
          </a:xfrm>
        </p:spPr>
        <p:txBody>
          <a:bodyPr anchor="ctr"/>
          <a:lstStyle/>
          <a:p>
            <a:pPr eaLnBrk="1" hangingPunct="1"/>
            <a:r>
              <a:rPr lang="en-US" sz="2800" dirty="0"/>
              <a:t>Brendan </a:t>
            </a:r>
            <a:r>
              <a:rPr lang="en-US" sz="2800" dirty="0" err="1"/>
              <a:t>Marsello</a:t>
            </a:r>
            <a:endParaRPr lang="en-US" sz="2800" dirty="0"/>
          </a:p>
          <a:p>
            <a:pPr eaLnBrk="1" hangingPunct="1"/>
            <a:r>
              <a:rPr lang="en-US" sz="2800" dirty="0" smtClean="0"/>
              <a:t>Summer </a:t>
            </a:r>
            <a:r>
              <a:rPr lang="en-US" sz="2800" dirty="0"/>
              <a:t>2018</a:t>
            </a:r>
          </a:p>
        </p:txBody>
      </p:sp>
      <p:pic>
        <p:nvPicPr>
          <p:cNvPr id="4100" name="Picture 4" descr="LERN Logo n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2385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03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600" b="1" dirty="0">
                <a:solidFill>
                  <a:schemeClr val="tx1"/>
                </a:solidFill>
              </a:rPr>
              <a:t>Finance Data</a:t>
            </a:r>
          </a:p>
        </p:txBody>
      </p:sp>
      <p:graphicFrame>
        <p:nvGraphicFramePr>
          <p:cNvPr id="8263" name="Group 7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19100" y="1981200"/>
          <a:ext cx="8305800" cy="4097338"/>
        </p:xfrm>
        <a:graphic>
          <a:graphicData uri="http://schemas.openxmlformats.org/drawingml/2006/table">
            <a:tbl>
              <a:tblPr/>
              <a:tblGrid>
                <a:gridCol w="3949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29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Income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$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100%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Promotion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$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10-15%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Production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$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45-50%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Direct Costs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$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60%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2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Operating Margin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$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40%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Administration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$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35%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Caslon Pro" pitchFamily="18" charset="0"/>
                        </a:rPr>
                        <a:t>Net</a:t>
                      </a:r>
                    </a:p>
                  </a:txBody>
                  <a:tcPr marT="45724" marB="4572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$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dobe Caslon Pro" pitchFamily="18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dobe Caslon Pro" pitchFamily="18" charset="0"/>
                        </a:rPr>
                        <a:t>5%</a:t>
                      </a:r>
                    </a:p>
                  </a:txBody>
                  <a:tcPr marT="45724" marB="4572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91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Participant Registration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41648" cy="4785360"/>
          </a:xfrm>
        </p:spPr>
        <p:txBody>
          <a:bodyPr>
            <a:normAutofit/>
          </a:bodyPr>
          <a:lstStyle/>
          <a:p>
            <a:r>
              <a:rPr lang="en-US" sz="2800" dirty="0"/>
              <a:t>Participant ID</a:t>
            </a:r>
          </a:p>
          <a:p>
            <a:r>
              <a:rPr lang="en-US" sz="2800" dirty="0"/>
              <a:t>First Name</a:t>
            </a:r>
          </a:p>
          <a:p>
            <a:r>
              <a:rPr lang="en-US" sz="2800" dirty="0"/>
              <a:t>Last Name</a:t>
            </a:r>
          </a:p>
          <a:p>
            <a:r>
              <a:rPr lang="en-US" sz="2800" dirty="0"/>
              <a:t>Address</a:t>
            </a:r>
          </a:p>
          <a:p>
            <a:r>
              <a:rPr lang="en-US" sz="2800" dirty="0"/>
              <a:t>City</a:t>
            </a:r>
          </a:p>
          <a:p>
            <a:r>
              <a:rPr lang="en-US" sz="2800" dirty="0"/>
              <a:t>State/Province</a:t>
            </a:r>
          </a:p>
          <a:p>
            <a:r>
              <a:rPr lang="en-US" sz="2800" dirty="0"/>
              <a:t>ZIP/Postal Code</a:t>
            </a:r>
          </a:p>
          <a:p>
            <a:r>
              <a:rPr lang="en-US" sz="2800" dirty="0"/>
              <a:t>Registration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198" y="1371600"/>
            <a:ext cx="4041648" cy="4782312"/>
          </a:xfrm>
        </p:spPr>
        <p:txBody>
          <a:bodyPr/>
          <a:lstStyle/>
          <a:p>
            <a:r>
              <a:rPr lang="en-US" sz="2800" dirty="0"/>
              <a:t>Registration Amount</a:t>
            </a:r>
          </a:p>
          <a:p>
            <a:r>
              <a:rPr lang="en-US" sz="2800" dirty="0"/>
              <a:t>Category</a:t>
            </a:r>
          </a:p>
          <a:p>
            <a:r>
              <a:rPr lang="en-US" sz="2800" dirty="0"/>
              <a:t>Subcategory</a:t>
            </a:r>
          </a:p>
          <a:p>
            <a:r>
              <a:rPr lang="en-US" sz="2800" dirty="0"/>
              <a:t>Course Name</a:t>
            </a:r>
          </a:p>
          <a:p>
            <a:r>
              <a:rPr lang="en-US" sz="2800" dirty="0"/>
              <a:t>Birth Date/Year</a:t>
            </a:r>
          </a:p>
          <a:p>
            <a:r>
              <a:rPr lang="en-US" sz="2800" dirty="0"/>
              <a:t>Gender</a:t>
            </a:r>
          </a:p>
          <a:p>
            <a:r>
              <a:rPr lang="en-US" sz="2800" dirty="0"/>
              <a:t>Occupation Specialty </a:t>
            </a:r>
          </a:p>
          <a:p>
            <a:r>
              <a:rPr lang="en-US" sz="2800" dirty="0"/>
              <a:t>Job Title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Course/Class Programming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41648" cy="4785360"/>
          </a:xfrm>
        </p:spPr>
        <p:txBody>
          <a:bodyPr/>
          <a:lstStyle/>
          <a:p>
            <a:r>
              <a:rPr lang="en-US" sz="2800" dirty="0"/>
              <a:t>Term</a:t>
            </a:r>
          </a:p>
          <a:p>
            <a:r>
              <a:rPr lang="en-US" sz="2800" dirty="0"/>
              <a:t>Class Start Date</a:t>
            </a:r>
          </a:p>
          <a:p>
            <a:r>
              <a:rPr lang="en-US" sz="2800" dirty="0"/>
              <a:t>Category</a:t>
            </a:r>
          </a:p>
          <a:p>
            <a:r>
              <a:rPr lang="en-US" sz="2800" dirty="0"/>
              <a:t>Subcategory</a:t>
            </a:r>
          </a:p>
          <a:p>
            <a:r>
              <a:rPr lang="en-US" sz="2800" dirty="0"/>
              <a:t>Course Name</a:t>
            </a:r>
          </a:p>
          <a:p>
            <a:r>
              <a:rPr lang="en-US" sz="2800" dirty="0"/>
              <a:t>Class Name</a:t>
            </a:r>
          </a:p>
          <a:p>
            <a:r>
              <a:rPr lang="en-US" sz="2800" dirty="0"/>
              <a:t>Students</a:t>
            </a:r>
          </a:p>
          <a:p>
            <a:r>
              <a:rPr lang="en-US" sz="2800" dirty="0"/>
              <a:t>Run/Cancel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198" y="1371600"/>
            <a:ext cx="4041648" cy="4782312"/>
          </a:xfrm>
        </p:spPr>
        <p:txBody>
          <a:bodyPr/>
          <a:lstStyle/>
          <a:p>
            <a:r>
              <a:rPr lang="en-US" sz="2800" dirty="0"/>
              <a:t>Class Receipts</a:t>
            </a:r>
          </a:p>
          <a:p>
            <a:r>
              <a:rPr lang="en-US" sz="2800" dirty="0"/>
              <a:t>Promotion Cost</a:t>
            </a:r>
          </a:p>
          <a:p>
            <a:r>
              <a:rPr lang="en-US" sz="2800" dirty="0"/>
              <a:t>Instructor Cost</a:t>
            </a:r>
          </a:p>
          <a:p>
            <a:r>
              <a:rPr lang="en-US" sz="2800" dirty="0"/>
              <a:t>Materials Cost</a:t>
            </a:r>
          </a:p>
          <a:p>
            <a:r>
              <a:rPr lang="en-US" sz="2800" dirty="0"/>
              <a:t>Other Cost</a:t>
            </a:r>
          </a:p>
          <a:p>
            <a:r>
              <a:rPr lang="en-US" sz="2800" dirty="0"/>
              <a:t>Class Type</a:t>
            </a:r>
          </a:p>
          <a:p>
            <a:r>
              <a:rPr lang="en-US" sz="2800" dirty="0"/>
              <a:t>Quality Score</a:t>
            </a:r>
          </a:p>
          <a:p>
            <a:r>
              <a:rPr lang="en-US" sz="2800" dirty="0"/>
              <a:t>New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1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Promotion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Promotion Method</a:t>
            </a:r>
          </a:p>
          <a:p>
            <a:endParaRPr lang="en-US" sz="2800" dirty="0"/>
          </a:p>
          <a:p>
            <a:r>
              <a:rPr lang="en-US" sz="2800" dirty="0"/>
              <a:t>Promotion Cost</a:t>
            </a:r>
          </a:p>
          <a:p>
            <a:endParaRPr lang="en-US" sz="2800" dirty="0"/>
          </a:p>
          <a:p>
            <a:r>
              <a:rPr lang="en-US" sz="2800" dirty="0"/>
              <a:t>Promotions Distributed</a:t>
            </a:r>
          </a:p>
          <a:p>
            <a:endParaRPr lang="en-US" sz="2800" dirty="0"/>
          </a:p>
          <a:p>
            <a:r>
              <a:rPr lang="en-US" sz="2800" dirty="0"/>
              <a:t>Registrations</a:t>
            </a:r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391150" y="1457325"/>
            <a:ext cx="2857500" cy="471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34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951F9-B99A-5649-9762-7B4D5B32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Digital Marketing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B39AF1-BE29-A742-9D64-526A3BE75B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1566862"/>
            <a:ext cx="4279900" cy="4241800"/>
          </a:xfrm>
        </p:spPr>
      </p:pic>
    </p:spTree>
    <p:extLst>
      <p:ext uri="{BB962C8B-B14F-4D97-AF65-F5344CB8AC3E}">
        <p14:creationId xmlns:p14="http://schemas.microsoft.com/office/powerpoint/2010/main" val="421246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Contract Sales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41648" cy="4785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Salesperson</a:t>
            </a:r>
          </a:p>
          <a:p>
            <a:r>
              <a:rPr lang="en-US" sz="2800" dirty="0"/>
              <a:t>Company</a:t>
            </a:r>
          </a:p>
          <a:p>
            <a:r>
              <a:rPr lang="en-US" sz="2800" dirty="0"/>
              <a:t>Industry</a:t>
            </a:r>
          </a:p>
          <a:p>
            <a:r>
              <a:rPr lang="en-US" sz="2800" dirty="0"/>
              <a:t>Category</a:t>
            </a:r>
          </a:p>
          <a:p>
            <a:r>
              <a:rPr lang="en-US" sz="2800" dirty="0"/>
              <a:t>Subcategory</a:t>
            </a:r>
          </a:p>
          <a:p>
            <a:r>
              <a:rPr lang="en-US" sz="2800" dirty="0"/>
              <a:t>Contract</a:t>
            </a:r>
          </a:p>
          <a:p>
            <a:r>
              <a:rPr lang="en-US" sz="2800" dirty="0"/>
              <a:t>Contract Generated</a:t>
            </a:r>
          </a:p>
          <a:p>
            <a:r>
              <a:rPr lang="en-US" sz="2800" dirty="0"/>
              <a:t>Discussion Started</a:t>
            </a:r>
          </a:p>
          <a:p>
            <a:r>
              <a:rPr lang="en-US" sz="2800" dirty="0"/>
              <a:t>Contract Date</a:t>
            </a:r>
          </a:p>
          <a:p>
            <a:r>
              <a:rPr lang="en-US" sz="2800" dirty="0"/>
              <a:t>Contract Price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198" y="1371600"/>
            <a:ext cx="4041648" cy="47823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Participants</a:t>
            </a:r>
          </a:p>
          <a:p>
            <a:r>
              <a:rPr lang="en-US" sz="2800" dirty="0"/>
              <a:t>Sales Cost</a:t>
            </a:r>
          </a:p>
          <a:p>
            <a:r>
              <a:rPr lang="en-US" sz="2800" dirty="0"/>
              <a:t>Instructor Cost</a:t>
            </a:r>
          </a:p>
          <a:p>
            <a:r>
              <a:rPr lang="en-US" sz="2800" dirty="0"/>
              <a:t>Development Cost</a:t>
            </a:r>
          </a:p>
          <a:p>
            <a:r>
              <a:rPr lang="en-US" sz="2800" dirty="0"/>
              <a:t>Materials Cost</a:t>
            </a:r>
          </a:p>
          <a:p>
            <a:r>
              <a:rPr lang="en-US" sz="2800" dirty="0"/>
              <a:t>Other Cost</a:t>
            </a:r>
          </a:p>
          <a:p>
            <a:r>
              <a:rPr lang="en-US" sz="2800" dirty="0"/>
              <a:t>Quality</a:t>
            </a:r>
          </a:p>
          <a:p>
            <a:r>
              <a:rPr lang="en-US" sz="2800" dirty="0"/>
              <a:t>Contract Benefit</a:t>
            </a:r>
          </a:p>
          <a:p>
            <a:r>
              <a:rPr lang="en-US" sz="2800" dirty="0"/>
              <a:t>Cancel</a:t>
            </a:r>
          </a:p>
          <a:p>
            <a:r>
              <a:rPr lang="en-US" sz="2800" dirty="0"/>
              <a:t>Leads</a:t>
            </a:r>
          </a:p>
          <a:p>
            <a:r>
              <a:rPr lang="en-US" sz="2800" dirty="0"/>
              <a:t>Prospects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2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8AB440-745A-E344-83ED-D0BBF37F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Your 8 Most Critical Reports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21F9743-70F8-6E4A-9918-EBA90D3D62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632960"/>
          </a:xfrm>
        </p:spPr>
        <p:txBody>
          <a:bodyPr/>
          <a:lstStyle/>
          <a:p>
            <a:r>
              <a:rPr lang="en-US" sz="2800" dirty="0"/>
              <a:t>Finances</a:t>
            </a:r>
          </a:p>
          <a:p>
            <a:r>
              <a:rPr lang="en-US" sz="2800" dirty="0"/>
              <a:t>LERN Key Formulas: Course/Class Programming</a:t>
            </a:r>
          </a:p>
          <a:p>
            <a:r>
              <a:rPr lang="en-US" sz="2800" dirty="0"/>
              <a:t>LERN Key Formulas: Contract Training</a:t>
            </a:r>
          </a:p>
          <a:p>
            <a:r>
              <a:rPr lang="en-US" sz="2800" dirty="0"/>
              <a:t>Primary Market Segments</a:t>
            </a:r>
          </a:p>
          <a:p>
            <a:r>
              <a:rPr lang="en-US" sz="2800" dirty="0"/>
              <a:t>Primary Carrier Routes/Postal Codes</a:t>
            </a:r>
          </a:p>
          <a:p>
            <a:r>
              <a:rPr lang="en-US" sz="2800" dirty="0"/>
              <a:t>Promotion Methods</a:t>
            </a:r>
          </a:p>
          <a:p>
            <a:r>
              <a:rPr lang="en-US" sz="2800" dirty="0"/>
              <a:t>Digital Marketing Analytics</a:t>
            </a:r>
          </a:p>
          <a:p>
            <a:r>
              <a:rPr lang="en-US" sz="2800" dirty="0"/>
              <a:t>Repeat Rate &amp; </a:t>
            </a:r>
            <a:r>
              <a:rPr lang="en-US" sz="2800" dirty="0" err="1"/>
              <a:t>LifeTime</a:t>
            </a:r>
            <a:r>
              <a:rPr lang="en-US" sz="2800" dirty="0"/>
              <a:t> Value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9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896289-B224-834A-9858-ACB79617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8916C-B252-0C44-8734-3A5DC6E63B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Income</a:t>
            </a:r>
          </a:p>
          <a:p>
            <a:r>
              <a:rPr lang="en-US" dirty="0"/>
              <a:t>Promotion &amp; Production = Direct Costs</a:t>
            </a:r>
          </a:p>
          <a:p>
            <a:r>
              <a:rPr lang="en-US" dirty="0"/>
              <a:t>Operating Margin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Net</a:t>
            </a:r>
          </a:p>
          <a:p>
            <a:endParaRPr lang="en-US" dirty="0"/>
          </a:p>
          <a:p>
            <a:r>
              <a:rPr lang="en-US" dirty="0"/>
              <a:t>Overall Unit/Organization, Divisions, Categories &amp; Subcategories</a:t>
            </a:r>
          </a:p>
          <a:p>
            <a:endParaRPr lang="en-US" dirty="0"/>
          </a:p>
          <a:p>
            <a:r>
              <a:rPr lang="en-US" dirty="0"/>
              <a:t>Staff Productivity: Income/FTE Staff = Staff Productivity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8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5BE01-C920-3E43-AA71-CF6D95DF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LERN Key Formulas: Course/Class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29DEB-A421-DD4F-B085-42B5CCDDF7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41648" cy="4709160"/>
          </a:xfrm>
        </p:spPr>
        <p:txBody>
          <a:bodyPr>
            <a:normAutofit/>
          </a:bodyPr>
          <a:lstStyle/>
          <a:p>
            <a:r>
              <a:rPr lang="en-US" dirty="0"/>
              <a:t>Registrations</a:t>
            </a:r>
          </a:p>
          <a:p>
            <a:r>
              <a:rPr lang="en-US" dirty="0"/>
              <a:t>Operating Margin</a:t>
            </a:r>
          </a:p>
          <a:p>
            <a:r>
              <a:rPr lang="en-US" dirty="0"/>
              <a:t>Average Participants</a:t>
            </a:r>
          </a:p>
          <a:p>
            <a:r>
              <a:rPr lang="en-US" dirty="0"/>
              <a:t>Average Fee</a:t>
            </a:r>
          </a:p>
          <a:p>
            <a:r>
              <a:rPr lang="en-US" dirty="0"/>
              <a:t>Cancellation Rate</a:t>
            </a:r>
          </a:p>
          <a:p>
            <a:r>
              <a:rPr lang="en-US" dirty="0"/>
              <a:t>New</a:t>
            </a:r>
          </a:p>
          <a:p>
            <a:r>
              <a:rPr lang="en-US" dirty="0"/>
              <a:t>Quality Score</a:t>
            </a:r>
          </a:p>
          <a:p>
            <a:r>
              <a:rPr lang="en-US" dirty="0"/>
              <a:t>Service Score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06F885-D864-1D44-9950-46B07DC87DC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198" y="1447800"/>
            <a:ext cx="4041648" cy="4706112"/>
          </a:xfrm>
        </p:spPr>
        <p:txBody>
          <a:bodyPr>
            <a:normAutofit/>
          </a:bodyPr>
          <a:lstStyle/>
          <a:p>
            <a:r>
              <a:rPr lang="en-US" dirty="0"/>
              <a:t>Overall Unit/Organization, Category, Subcategory &amp; Delivery Type</a:t>
            </a:r>
          </a:p>
          <a:p>
            <a:endParaRPr lang="en-US" dirty="0"/>
          </a:p>
          <a:p>
            <a:r>
              <a:rPr lang="en-US" dirty="0"/>
              <a:t>Income % to Course Offering %</a:t>
            </a:r>
          </a:p>
          <a:p>
            <a:endParaRPr lang="en-US" dirty="0"/>
          </a:p>
          <a:p>
            <a:r>
              <a:rPr lang="en-US" dirty="0"/>
              <a:t>Repeat Course Analysis</a:t>
            </a:r>
          </a:p>
        </p:txBody>
      </p:sp>
    </p:spTree>
    <p:extLst>
      <p:ext uri="{BB962C8B-B14F-4D97-AF65-F5344CB8AC3E}">
        <p14:creationId xmlns:p14="http://schemas.microsoft.com/office/powerpoint/2010/main" val="212258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146" name="Group 2"/>
          <p:cNvGrpSpPr>
            <a:grpSpLocks/>
          </p:cNvGrpSpPr>
          <p:nvPr/>
        </p:nvGrpSpPr>
        <p:grpSpPr bwMode="auto">
          <a:xfrm>
            <a:off x="228600" y="152400"/>
            <a:ext cx="8686800" cy="6477000"/>
            <a:chOff x="144" y="96"/>
            <a:chExt cx="5472" cy="4080"/>
          </a:xfrm>
        </p:grpSpPr>
        <p:pic>
          <p:nvPicPr>
            <p:cNvPr id="64614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94" r="18182"/>
            <a:stretch>
              <a:fillRect/>
            </a:stretch>
          </p:blipFill>
          <p:spPr bwMode="auto">
            <a:xfrm rot="5400000">
              <a:off x="1651" y="932"/>
              <a:ext cx="1022" cy="1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14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" t="10001" b="26668"/>
            <a:stretch>
              <a:fillRect/>
            </a:stretch>
          </p:blipFill>
          <p:spPr bwMode="auto">
            <a:xfrm>
              <a:off x="1345" y="3158"/>
              <a:ext cx="1468" cy="10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6150" name="Text Box 6"/>
            <p:cNvSpPr txBox="1">
              <a:spLocks noChangeArrowheads="1"/>
            </p:cNvSpPr>
            <p:nvPr/>
          </p:nvSpPr>
          <p:spPr bwMode="auto">
            <a:xfrm>
              <a:off x="144" y="382"/>
              <a:ext cx="2688" cy="8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Income = Greater than Average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Operating Margin = Greater than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Cancellation Rate = Less than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Registrations = Greater than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Quality = Greater than 4 (out of 5)</a:t>
              </a:r>
            </a:p>
          </p:txBody>
        </p:sp>
        <p:sp>
          <p:nvSpPr>
            <p:cNvPr id="646151" name="Text Box 7"/>
            <p:cNvSpPr txBox="1">
              <a:spLocks noChangeArrowheads="1"/>
            </p:cNvSpPr>
            <p:nvPr/>
          </p:nvSpPr>
          <p:spPr bwMode="auto">
            <a:xfrm>
              <a:off x="144" y="2342"/>
              <a:ext cx="2688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Income = 80 – 100% of Average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Operating Margin = 80 – 100%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Cancellation Rate = 0 – 20% Above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Registrations = 80 – 100%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Quality = 3.5 – 4</a:t>
              </a:r>
            </a:p>
          </p:txBody>
        </p:sp>
        <p:sp>
          <p:nvSpPr>
            <p:cNvPr id="646152" name="Line 8"/>
            <p:cNvSpPr>
              <a:spLocks noChangeShapeType="1"/>
            </p:cNvSpPr>
            <p:nvPr/>
          </p:nvSpPr>
          <p:spPr bwMode="auto">
            <a:xfrm>
              <a:off x="2880" y="96"/>
              <a:ext cx="0" cy="408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53" name="Line 9"/>
            <p:cNvSpPr>
              <a:spLocks noChangeShapeType="1"/>
            </p:cNvSpPr>
            <p:nvPr/>
          </p:nvSpPr>
          <p:spPr bwMode="auto">
            <a:xfrm>
              <a:off x="144" y="2160"/>
              <a:ext cx="547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154" name="Text Box 10"/>
            <p:cNvSpPr txBox="1">
              <a:spLocks noChangeArrowheads="1"/>
            </p:cNvSpPr>
            <p:nvPr/>
          </p:nvSpPr>
          <p:spPr bwMode="auto">
            <a:xfrm>
              <a:off x="2928" y="389"/>
              <a:ext cx="2688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Income = 50 – 79%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Operating Margin = 50 – 79%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Cancellation Rate = 21 – 50% Above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Registrations = 50 – 79%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Quality = 3 – 3.49</a:t>
              </a:r>
            </a:p>
          </p:txBody>
        </p:sp>
        <p:sp>
          <p:nvSpPr>
            <p:cNvPr id="646155" name="Text Box 11"/>
            <p:cNvSpPr txBox="1">
              <a:spLocks noChangeArrowheads="1"/>
            </p:cNvSpPr>
            <p:nvPr/>
          </p:nvSpPr>
          <p:spPr bwMode="auto">
            <a:xfrm>
              <a:off x="2928" y="2362"/>
              <a:ext cx="2688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Income = Less than 50%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Operating Margin = Less than 50%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Cancellation Rate = More than 50% Above Average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400" dirty="0"/>
                <a:t>Registrations = Less than 50% of Average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/>
                <a:t>Quality = Less than 3</a:t>
              </a:r>
            </a:p>
          </p:txBody>
        </p:sp>
        <p:pic>
          <p:nvPicPr>
            <p:cNvPr id="64615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186"/>
              <a:ext cx="1175" cy="9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615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"/>
            <a:stretch>
              <a:fillRect/>
            </a:stretch>
          </p:blipFill>
          <p:spPr bwMode="auto">
            <a:xfrm>
              <a:off x="4215" y="3216"/>
              <a:ext cx="1353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972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Using </a:t>
            </a:r>
            <a:r>
              <a:rPr lang="en-US" sz="3600" b="1" dirty="0" err="1"/>
              <a:t>GoToWebinar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41648" cy="48006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Today’s webinar will be recorded. Within the next 24 hours an email with a link to the recorded presentation and handouts will be sent out.</a:t>
            </a:r>
          </a:p>
          <a:p>
            <a:pPr marL="0" indent="0">
              <a:buNone/>
            </a:pPr>
            <a:endParaRPr lang="en-US" sz="1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Please do not place the GTW conference call on hold. If you need to take another call, please leave the GTW call and rejoin later. </a:t>
            </a:r>
          </a:p>
          <a:p>
            <a:pPr marL="457200" lvl="1" indent="0">
              <a:buNone/>
            </a:pPr>
            <a:endParaRPr lang="en-US" sz="1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 panose="020B0604020202020204" pitchFamily="34" charset="0"/>
              </a:rPr>
              <a:t>Please use the Questions function in your GTW menu to ask any questions.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55" r="-27455"/>
          <a:stretch>
            <a:fillRect/>
          </a:stretch>
        </p:blipFill>
        <p:spPr>
          <a:xfrm>
            <a:off x="4648200" y="1828800"/>
            <a:ext cx="4038600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68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5BE01-C920-3E43-AA71-CF6D95DF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LERN Key Formulas: Contract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AEE2CE-2CBB-8741-9C76-9E1E08786F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41648" cy="47091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Contracts</a:t>
            </a:r>
          </a:p>
          <a:p>
            <a:r>
              <a:rPr lang="en-US" dirty="0"/>
              <a:t>Operating Margin</a:t>
            </a:r>
          </a:p>
          <a:p>
            <a:r>
              <a:rPr lang="en-US" dirty="0"/>
              <a:t>Average Participants</a:t>
            </a:r>
          </a:p>
          <a:p>
            <a:r>
              <a:rPr lang="en-US" dirty="0"/>
              <a:t>Average Fee</a:t>
            </a:r>
          </a:p>
          <a:p>
            <a:r>
              <a:rPr lang="en-US" dirty="0"/>
              <a:t>Cancellation Rate</a:t>
            </a:r>
          </a:p>
          <a:p>
            <a:r>
              <a:rPr lang="en-US" dirty="0"/>
              <a:t>New</a:t>
            </a:r>
          </a:p>
          <a:p>
            <a:r>
              <a:rPr lang="en-US" dirty="0"/>
              <a:t>Quality Score</a:t>
            </a:r>
          </a:p>
          <a:p>
            <a:r>
              <a:rPr lang="en-US" dirty="0"/>
              <a:t>Service Score</a:t>
            </a:r>
          </a:p>
          <a:p>
            <a:r>
              <a:rPr lang="en-US" dirty="0" err="1"/>
              <a:t>Lead:Contract</a:t>
            </a:r>
            <a:r>
              <a:rPr lang="en-US" dirty="0"/>
              <a:t> Ratio</a:t>
            </a:r>
          </a:p>
          <a:p>
            <a:r>
              <a:rPr lang="en-US" dirty="0"/>
              <a:t>Return-On-Investment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A7224F2-6CA4-094B-B3A5-7B6FCE0C5D9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32198" y="1447800"/>
            <a:ext cx="4041648" cy="4706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Overall Unit/Organization, Category, Subcategory &amp; Delivery Type</a:t>
            </a:r>
          </a:p>
          <a:p>
            <a:endParaRPr lang="en-US" dirty="0"/>
          </a:p>
          <a:p>
            <a:r>
              <a:rPr lang="en-US" dirty="0"/>
              <a:t>Income % to Contract Offering %</a:t>
            </a:r>
          </a:p>
          <a:p>
            <a:endParaRPr lang="en-US" dirty="0"/>
          </a:p>
          <a:p>
            <a:r>
              <a:rPr lang="en-US" dirty="0"/>
              <a:t>Repeat Contract &amp; Client Analysis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7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376363" algn="l"/>
              </a:tabLst>
            </a:pPr>
            <a:r>
              <a:rPr lang="en-US" sz="3600" b="1" dirty="0"/>
              <a:t>Primary Market Segments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95009"/>
              </p:ext>
            </p:extLst>
          </p:nvPr>
        </p:nvGraphicFramePr>
        <p:xfrm>
          <a:off x="304800" y="1524000"/>
          <a:ext cx="8572500" cy="47764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24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2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1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2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29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Generation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Interests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977">
                <a:tc>
                  <a:txBody>
                    <a:bodyPr/>
                    <a:lstStyle/>
                    <a:p>
                      <a:r>
                        <a:rPr lang="en-US" dirty="0"/>
                        <a:t>Females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Veterans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Adult Plus &amp; Trips</a:t>
                      </a:r>
                      <a:endParaRPr lang="en-US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977">
                <a:tc>
                  <a:txBody>
                    <a:bodyPr/>
                    <a:lstStyle/>
                    <a:p>
                      <a:r>
                        <a:rPr lang="en-US" dirty="0"/>
                        <a:t>Males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Baby Boomers</a:t>
                      </a:r>
                      <a:r>
                        <a:rPr lang="en-US" baseline="0" dirty="0"/>
                        <a:t> &amp; Generation X</a:t>
                      </a:r>
                      <a:endParaRPr lang="en-US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977">
                <a:tc>
                  <a:txBody>
                    <a:bodyPr/>
                    <a:lstStyle/>
                    <a:p>
                      <a:r>
                        <a:rPr lang="en-US" dirty="0"/>
                        <a:t>Females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Baby Boomers</a:t>
                      </a:r>
                      <a:r>
                        <a:rPr lang="en-US" baseline="0" dirty="0"/>
                        <a:t> &amp; Generation X</a:t>
                      </a:r>
                      <a:endParaRPr lang="en-US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Allied Health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977">
                <a:tc>
                  <a:txBody>
                    <a:bodyPr/>
                    <a:lstStyle/>
                    <a:p>
                      <a:r>
                        <a:rPr lang="en-US" dirty="0"/>
                        <a:t>Females &amp; Males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Baby Boomers &amp; Generation X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Estate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2977">
                <a:tc>
                  <a:txBody>
                    <a:bodyPr/>
                    <a:lstStyle/>
                    <a:p>
                      <a:r>
                        <a:rPr lang="en-US" dirty="0"/>
                        <a:t>Females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Generation X &amp; Y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Nursing Assistant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5563">
                <a:tc>
                  <a:txBody>
                    <a:bodyPr/>
                    <a:lstStyle/>
                    <a:p>
                      <a:r>
                        <a:rPr lang="en-US" dirty="0"/>
                        <a:t>Females &amp; Males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Baby</a:t>
                      </a:r>
                      <a:r>
                        <a:rPr lang="en-US" baseline="0" dirty="0"/>
                        <a:t> Boomers &amp; Generation X</a:t>
                      </a:r>
                      <a:endParaRPr lang="en-US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Professional Development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2977">
                <a:tc>
                  <a:txBody>
                    <a:bodyPr/>
                    <a:lstStyle/>
                    <a:p>
                      <a:r>
                        <a:rPr lang="en-US" dirty="0"/>
                        <a:t>Females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Baby Boomers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Avocational</a:t>
                      </a:r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4%</a:t>
                      </a:r>
                    </a:p>
                  </a:txBody>
                  <a:tcPr marL="86627" marR="8662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90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9E8853F-E155-CB40-8E7F-620ED0AB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Best Customers </a:t>
            </a:r>
          </a:p>
        </p:txBody>
      </p:sp>
      <p:pic>
        <p:nvPicPr>
          <p:cNvPr id="8" name="Content Placeholder 5" descr="Screen Shot 2018-06-22 at 10.01.46 AM.png">
            <a:extLst>
              <a:ext uri="{FF2B5EF4-FFF2-40B4-BE49-F238E27FC236}">
                <a16:creationId xmlns:a16="http://schemas.microsoft.com/office/drawing/2014/main" xmlns="" id="{ECB17EFD-DC23-BD44-9DFA-61D3F56030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05" r="-7705"/>
          <a:stretch>
            <a:fillRect/>
          </a:stretch>
        </p:blipFill>
        <p:spPr>
          <a:xfrm>
            <a:off x="457200" y="1424780"/>
            <a:ext cx="8229600" cy="4525964"/>
          </a:xfrm>
        </p:spPr>
      </p:pic>
    </p:spTree>
    <p:extLst>
      <p:ext uri="{BB962C8B-B14F-4D97-AF65-F5344CB8AC3E}">
        <p14:creationId xmlns:p14="http://schemas.microsoft.com/office/powerpoint/2010/main" val="382532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23E61-9430-0442-AE40-A50422B0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Next Course</a:t>
            </a:r>
          </a:p>
        </p:txBody>
      </p:sp>
      <p:pic>
        <p:nvPicPr>
          <p:cNvPr id="5" name="Content Placeholder 3" descr="Screen Shot 2018-06-22 at 10.02.25 AM.png">
            <a:extLst>
              <a:ext uri="{FF2B5EF4-FFF2-40B4-BE49-F238E27FC236}">
                <a16:creationId xmlns:a16="http://schemas.microsoft.com/office/drawing/2014/main" xmlns="" id="{5659E7A1-4A45-B745-B445-2F1B60F81AC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0" r="-1840"/>
          <a:stretch>
            <a:fillRect/>
          </a:stretch>
        </p:blipFill>
        <p:spPr>
          <a:xfrm>
            <a:off x="457200" y="1424793"/>
            <a:ext cx="8229600" cy="4525939"/>
          </a:xfrm>
        </p:spPr>
      </p:pic>
    </p:spTree>
    <p:extLst>
      <p:ext uri="{BB962C8B-B14F-4D97-AF65-F5344CB8AC3E}">
        <p14:creationId xmlns:p14="http://schemas.microsoft.com/office/powerpoint/2010/main" val="241897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4E671-7562-A743-92E3-8F20F057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/>
              <a:t>Primary Carrier Routes/Postal Codes</a:t>
            </a:r>
          </a:p>
        </p:txBody>
      </p:sp>
      <p:pic>
        <p:nvPicPr>
          <p:cNvPr id="4" name="Content Placeholder 3" descr="Screen Shot 2018-06-22 at 10.22.37 AM.png">
            <a:extLst>
              <a:ext uri="{FF2B5EF4-FFF2-40B4-BE49-F238E27FC236}">
                <a16:creationId xmlns:a16="http://schemas.microsoft.com/office/drawing/2014/main" xmlns="" id="{A012F2A6-4B55-5B4B-B52D-658E01B2DD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7" r="-7687"/>
          <a:stretch>
            <a:fillRect/>
          </a:stretch>
        </p:blipFill>
        <p:spPr>
          <a:xfrm>
            <a:off x="623152" y="1516062"/>
            <a:ext cx="7897696" cy="4343400"/>
          </a:xfrm>
        </p:spPr>
      </p:pic>
    </p:spTree>
    <p:extLst>
      <p:ext uri="{BB962C8B-B14F-4D97-AF65-F5344CB8AC3E}">
        <p14:creationId xmlns:p14="http://schemas.microsoft.com/office/powerpoint/2010/main" val="3066770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2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12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Promotion Method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Promotion Cost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Distributed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Registrations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 per Registration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Promo:Reg</a:t>
                      </a: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Ratio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Mailed Catalog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$10,000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50,000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2,500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$4.00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20:1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Street Distributed Catalog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$2,500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12,000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$5.00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24:1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Email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$250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30,000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.25 cents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30:1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Website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Friend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9B2EEFDA-4432-3545-8DC4-5436F7B7BAB2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/>
              <a:t>Promotion Methods</a:t>
            </a:r>
          </a:p>
        </p:txBody>
      </p:sp>
    </p:spTree>
    <p:extLst>
      <p:ext uri="{BB962C8B-B14F-4D97-AF65-F5344CB8AC3E}">
        <p14:creationId xmlns:p14="http://schemas.microsoft.com/office/powerpoint/2010/main" val="2100565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4E671-7562-A743-92E3-8F20F057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Digital Marketing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FC020-1FC0-C445-9BAC-C4D17C6B72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Traffic (total visit, unique visits, bounce rate, duration, top pages)</a:t>
            </a:r>
          </a:p>
          <a:p>
            <a:pPr lvl="1"/>
            <a:r>
              <a:rPr lang="en-US" dirty="0" smtClean="0"/>
              <a:t>Traffic Sources (mobile </a:t>
            </a:r>
            <a:r>
              <a:rPr lang="en-US" dirty="0" err="1" smtClean="0"/>
              <a:t>vs</a:t>
            </a:r>
            <a:r>
              <a:rPr lang="en-US" dirty="0" smtClean="0"/>
              <a:t> desktop, search </a:t>
            </a:r>
            <a:r>
              <a:rPr lang="en-US" dirty="0" err="1" smtClean="0"/>
              <a:t>vs</a:t>
            </a:r>
            <a:r>
              <a:rPr lang="en-US" dirty="0" smtClean="0"/>
              <a:t> organic, referrals)</a:t>
            </a:r>
          </a:p>
          <a:p>
            <a:pPr lvl="1"/>
            <a:r>
              <a:rPr lang="en-US" dirty="0" smtClean="0"/>
              <a:t>Conversions (conversion rate, conversions by source)</a:t>
            </a:r>
          </a:p>
          <a:p>
            <a:pPr>
              <a:buFont typeface="Wingdings 3" charset="2"/>
              <a:buChar char=""/>
            </a:pPr>
            <a:r>
              <a:rPr lang="en-US" dirty="0" smtClean="0"/>
              <a:t>Email</a:t>
            </a:r>
          </a:p>
          <a:p>
            <a:pPr lvl="1">
              <a:buFont typeface="Wingdings 3" charset="2"/>
              <a:buChar char=""/>
            </a:pPr>
            <a:r>
              <a:rPr lang="en-US" dirty="0" smtClean="0"/>
              <a:t>Open Rate</a:t>
            </a:r>
          </a:p>
          <a:p>
            <a:pPr lvl="1">
              <a:buFont typeface="Wingdings 3" charset="2"/>
              <a:buChar char=""/>
            </a:pPr>
            <a:r>
              <a:rPr lang="en-US" dirty="0" smtClean="0"/>
              <a:t>Click Through Rate</a:t>
            </a:r>
          </a:p>
          <a:p>
            <a:pPr lvl="1">
              <a:buFont typeface="Wingdings 3" charset="2"/>
              <a:buChar char=""/>
            </a:pPr>
            <a:r>
              <a:rPr lang="en-US" dirty="0" smtClean="0"/>
              <a:t>Conversion Rate</a:t>
            </a:r>
          </a:p>
          <a:p>
            <a:pPr lvl="1">
              <a:buFont typeface="Wingdings 3" charset="2"/>
              <a:buChar char=""/>
            </a:pPr>
            <a:r>
              <a:rPr lang="en-US" dirty="0" smtClean="0"/>
              <a:t>Unsubscribe Rate</a:t>
            </a:r>
          </a:p>
          <a:p>
            <a:pPr lvl="1">
              <a:buFont typeface="Wingdings 3" charset="2"/>
              <a:buChar char=""/>
            </a:pPr>
            <a:r>
              <a:rPr lang="en-US" dirty="0" smtClean="0"/>
              <a:t>List Growth Rate</a:t>
            </a:r>
          </a:p>
        </p:txBody>
      </p:sp>
    </p:spTree>
    <p:extLst>
      <p:ext uri="{BB962C8B-B14F-4D97-AF65-F5344CB8AC3E}">
        <p14:creationId xmlns:p14="http://schemas.microsoft.com/office/powerpoint/2010/main" val="346111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94E671-7562-A743-92E3-8F20F057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Digital Marketing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FC020-1FC0-C445-9BAC-C4D17C6B72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Audience Growth</a:t>
            </a:r>
          </a:p>
          <a:p>
            <a:pPr lvl="1"/>
            <a:r>
              <a:rPr lang="en-US" dirty="0" smtClean="0"/>
              <a:t>Post Reach</a:t>
            </a:r>
          </a:p>
          <a:p>
            <a:pPr lvl="1"/>
            <a:r>
              <a:rPr lang="en-US" dirty="0" smtClean="0"/>
              <a:t>Likes/Shares</a:t>
            </a:r>
          </a:p>
          <a:p>
            <a:pPr lvl="1"/>
            <a:r>
              <a:rPr lang="en-US" dirty="0" smtClean="0"/>
              <a:t>Click Through Rate</a:t>
            </a:r>
          </a:p>
          <a:p>
            <a:pPr lvl="1"/>
            <a:r>
              <a:rPr lang="en-US" dirty="0" smtClean="0"/>
              <a:t>Bounce Rate</a:t>
            </a:r>
          </a:p>
          <a:p>
            <a:r>
              <a:rPr lang="en-US" dirty="0" smtClean="0"/>
              <a:t>Paid Social </a:t>
            </a:r>
          </a:p>
          <a:p>
            <a:pPr lvl="1"/>
            <a:r>
              <a:rPr lang="en-US" dirty="0" smtClean="0"/>
              <a:t>Cost per Click</a:t>
            </a:r>
          </a:p>
          <a:p>
            <a:pPr lvl="1"/>
            <a:r>
              <a:rPr lang="en-US" dirty="0" smtClean="0"/>
              <a:t>Conversions</a:t>
            </a:r>
          </a:p>
          <a:p>
            <a:pPr lvl="1"/>
            <a:r>
              <a:rPr lang="en-US" dirty="0" smtClean="0"/>
              <a:t>Click Through </a:t>
            </a:r>
          </a:p>
          <a:p>
            <a:pPr lvl="1"/>
            <a:r>
              <a:rPr lang="en-US" dirty="0" smtClean="0"/>
              <a:t>Traffic Source/Activity </a:t>
            </a:r>
          </a:p>
        </p:txBody>
      </p:sp>
    </p:spTree>
    <p:extLst>
      <p:ext uri="{BB962C8B-B14F-4D97-AF65-F5344CB8AC3E}">
        <p14:creationId xmlns:p14="http://schemas.microsoft.com/office/powerpoint/2010/main" val="2352523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4A75F-782A-4F4C-BE2D-1C90F218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Repeat Rate &amp; </a:t>
            </a:r>
            <a:r>
              <a:rPr lang="en-US" sz="3600" b="1" dirty="0" err="1"/>
              <a:t>LifeTime</a:t>
            </a:r>
            <a:r>
              <a:rPr lang="en-US" sz="3600" b="1" dirty="0"/>
              <a:t> Value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062623A-68B5-564B-A4A4-400F28A7D8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6875"/>
            <a:ext cx="4041775" cy="40417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BFF97DF-17F7-0947-A462-F0D350F1721B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number of people registered in Period 1(1/1/2016-12/31/2016) was 799. The number of people registered in Period 2 (1/1/2017-12/31/2017) was 1,521. 121 people registered for both Period 1 and Period 2. This makes for an overall Repeat Rate of 15.14%. The Average Fee for these two periods was $67, which makes the </a:t>
            </a:r>
            <a:r>
              <a:rPr lang="en-US" dirty="0" err="1"/>
              <a:t>LifeTime</a:t>
            </a:r>
            <a:r>
              <a:rPr lang="en-US" dirty="0"/>
              <a:t> Value $78.95.</a:t>
            </a:r>
          </a:p>
        </p:txBody>
      </p:sp>
    </p:spTree>
    <p:extLst>
      <p:ext uri="{BB962C8B-B14F-4D97-AF65-F5344CB8AC3E}">
        <p14:creationId xmlns:p14="http://schemas.microsoft.com/office/powerpoint/2010/main" val="409174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LERN Data Analysis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Market Segment/Best Customers Tool: </a:t>
            </a:r>
            <a:r>
              <a:rPr lang="en-US" sz="2800" i="1" dirty="0"/>
              <a:t>Participant Registration Data</a:t>
            </a:r>
          </a:p>
          <a:p>
            <a:endParaRPr lang="en-US" sz="2800" dirty="0"/>
          </a:p>
          <a:p>
            <a:r>
              <a:rPr lang="en-US" sz="2800" dirty="0"/>
              <a:t>Program Planner Tool: Course/</a:t>
            </a:r>
            <a:r>
              <a:rPr lang="en-US" sz="2800" i="1" dirty="0"/>
              <a:t>Class Programming Data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Promotion Tracking Tool: </a:t>
            </a:r>
            <a:r>
              <a:rPr lang="en-US" sz="2800" i="1" dirty="0"/>
              <a:t>Promotion Data</a:t>
            </a:r>
          </a:p>
          <a:p>
            <a:endParaRPr lang="en-US" sz="2800" i="1" dirty="0"/>
          </a:p>
          <a:p>
            <a:r>
              <a:rPr lang="en-US" sz="2800" dirty="0"/>
              <a:t>Contract Training Tool: </a:t>
            </a:r>
            <a:r>
              <a:rPr lang="en-US" sz="2800" i="1" dirty="0"/>
              <a:t>Contract Sales Data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6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Learning Resources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6401"/>
            <a:ext cx="4066794" cy="4793130"/>
          </a:xfrm>
        </p:spPr>
        <p:txBody>
          <a:bodyPr>
            <a:normAutofit/>
          </a:bodyPr>
          <a:lstStyle/>
          <a:p>
            <a:r>
              <a:rPr lang="en-US" sz="2800" dirty="0"/>
              <a:t>Founded in 1974</a:t>
            </a:r>
          </a:p>
          <a:p>
            <a:r>
              <a:rPr lang="en-US" sz="2800" i="1" dirty="0"/>
              <a:t>“Information That Works!”®</a:t>
            </a:r>
          </a:p>
          <a:p>
            <a:r>
              <a:rPr lang="en-US" sz="2800" dirty="0"/>
              <a:t>Best practices, benchmarks and trends</a:t>
            </a:r>
          </a:p>
          <a:p>
            <a:r>
              <a:rPr lang="en-US" sz="2800" dirty="0"/>
              <a:t>Membership association</a:t>
            </a:r>
          </a:p>
          <a:p>
            <a:r>
              <a:rPr lang="en-US" sz="2800" dirty="0"/>
              <a:t>Critiques, data analysis, technical assistance, certifications and more!</a:t>
            </a:r>
          </a:p>
        </p:txBody>
      </p:sp>
      <p:pic>
        <p:nvPicPr>
          <p:cNvPr id="5" name="Content Placeholder 4" descr="Screen Shot 2018-07-25 at 9.10.52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7" r="-2877"/>
          <a:stretch>
            <a:fillRect/>
          </a:stretch>
        </p:blipFill>
        <p:spPr>
          <a:xfrm>
            <a:off x="457200" y="1219200"/>
            <a:ext cx="4041775" cy="4937125"/>
          </a:xfrm>
        </p:spPr>
      </p:pic>
    </p:spTree>
    <p:extLst>
      <p:ext uri="{BB962C8B-B14F-4D97-AF65-F5344CB8AC3E}">
        <p14:creationId xmlns:p14="http://schemas.microsoft.com/office/powerpoint/2010/main" val="408195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dirty="0"/>
              <a:t>Data to Collect &amp; Reports to Generate Handout</a:t>
            </a:r>
          </a:p>
        </p:txBody>
      </p:sp>
      <p:pic>
        <p:nvPicPr>
          <p:cNvPr id="5" name="image26.jpg" descr="DatatoCollect_Page_1">
            <a:extLst>
              <a:ext uri="{FF2B5EF4-FFF2-40B4-BE49-F238E27FC236}">
                <a16:creationId xmlns:a16="http://schemas.microsoft.com/office/drawing/2014/main" xmlns="" id="{61469300-ED6A-7248-94B2-92925AE2D067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2929" y="1219200"/>
            <a:ext cx="3810317" cy="4937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B65E659-F32B-194D-A662-DD354F04C2D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208" y="1216025"/>
            <a:ext cx="3966008" cy="4937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55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/>
              <a:t>Dashboards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06" y="1600200"/>
            <a:ext cx="5400988" cy="432435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21363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876"/>
            <a:ext cx="8229600" cy="4967288"/>
          </a:xfrm>
        </p:spPr>
        <p:txBody>
          <a:bodyPr/>
          <a:lstStyle/>
          <a:p>
            <a:pPr marL="0" indent="0" algn="ctr">
              <a:buNone/>
            </a:pPr>
            <a:endParaRPr lang="en-US" sz="1400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lern.org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brendan@lern.org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LERN">
            <a:hlinkClick r:id="rId4" tooltip="The world’s largest association in continuing education and lifelong learning, offering information and consulting expertise to providers of continuing education and customized training.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 b="31537"/>
          <a:stretch/>
        </p:blipFill>
        <p:spPr bwMode="auto">
          <a:xfrm>
            <a:off x="4434025" y="3524341"/>
            <a:ext cx="4260556" cy="13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8-07-25 at 9.10.52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300833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4D3C4D-3129-3A45-9FE8-57CC20B6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Presenter – Brendan </a:t>
            </a:r>
            <a:r>
              <a:rPr lang="en-US" sz="3600" b="1" dirty="0" err="1"/>
              <a:t>Marsello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9EE784-18E8-234E-845F-74226703B34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41648" cy="4785360"/>
          </a:xfrm>
        </p:spPr>
        <p:txBody>
          <a:bodyPr/>
          <a:lstStyle/>
          <a:p>
            <a:r>
              <a:rPr lang="en-US" sz="2800" dirty="0"/>
              <a:t>Director of Member Services</a:t>
            </a:r>
          </a:p>
          <a:p>
            <a:r>
              <a:rPr lang="en-US" sz="2800" dirty="0"/>
              <a:t>Learning Connection</a:t>
            </a:r>
          </a:p>
          <a:p>
            <a:r>
              <a:rPr lang="en-US" sz="2800" dirty="0"/>
              <a:t>Data Analysis for LERN Members</a:t>
            </a:r>
          </a:p>
          <a:p>
            <a:endParaRPr lang="en-US" dirty="0"/>
          </a:p>
        </p:txBody>
      </p:sp>
      <p:pic>
        <p:nvPicPr>
          <p:cNvPr id="5" name="Picture 2" descr="C:\Users\Gale Hughes\Documents\Pictures\LERN photos -\Staff &amp; related photos\Brendan.jpg">
            <a:extLst>
              <a:ext uri="{FF2B5EF4-FFF2-40B4-BE49-F238E27FC236}">
                <a16:creationId xmlns:a16="http://schemas.microsoft.com/office/drawing/2014/main" xmlns="" id="{6DE4D1DA-31C7-F743-A62F-51E1071E971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/>
          <a:stretch/>
        </p:blipFill>
        <p:spPr bwMode="auto">
          <a:xfrm>
            <a:off x="4781507" y="1216025"/>
            <a:ext cx="3743411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7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877E3-EE5F-1244-BB29-58DCCC94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008107-F305-F247-8143-B59156442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648200" cy="4297363"/>
          </a:xfrm>
        </p:spPr>
        <p:txBody>
          <a:bodyPr>
            <a:normAutofit/>
          </a:bodyPr>
          <a:lstStyle/>
          <a:p>
            <a:r>
              <a:rPr lang="en-US" sz="2800" dirty="0"/>
              <a:t>Why Data-Driven Decision Making Is Important</a:t>
            </a:r>
          </a:p>
          <a:p>
            <a:r>
              <a:rPr lang="en-US" sz="2800" dirty="0"/>
              <a:t>How &amp; Drilling Down</a:t>
            </a:r>
          </a:p>
          <a:p>
            <a:r>
              <a:rPr lang="en-US" sz="2800" dirty="0"/>
              <a:t>What Data to Collect</a:t>
            </a:r>
          </a:p>
          <a:p>
            <a:r>
              <a:rPr lang="en-US" sz="2800" dirty="0"/>
              <a:t>Your 8 Most Critical Reports</a:t>
            </a:r>
          </a:p>
          <a:p>
            <a:r>
              <a:rPr lang="en-US" sz="2800" dirty="0"/>
              <a:t>Questions &amp;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2FB74B4-7C25-134B-980C-58A08E5BF3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828800"/>
            <a:ext cx="3343110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0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/>
              <a:t>Why Data-Driven Decision Making Is Important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46482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Mistakes are costly</a:t>
            </a:r>
          </a:p>
          <a:p>
            <a:r>
              <a:rPr lang="en-US" sz="2800" dirty="0"/>
              <a:t>Resources are limited</a:t>
            </a:r>
          </a:p>
          <a:p>
            <a:r>
              <a:rPr lang="en-US" sz="2800" dirty="0"/>
              <a:t>One person does not know all the answers</a:t>
            </a:r>
          </a:p>
          <a:p>
            <a:r>
              <a:rPr lang="en-US" sz="2800" dirty="0"/>
              <a:t>Need to be customer-driven</a:t>
            </a:r>
          </a:p>
          <a:p>
            <a:r>
              <a:rPr lang="en-US" sz="2800" dirty="0"/>
              <a:t>Central administration believes numbers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52600"/>
            <a:ext cx="3429000" cy="321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45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How?</a:t>
            </a:r>
          </a:p>
        </p:txBody>
      </p:sp>
      <p:pic>
        <p:nvPicPr>
          <p:cNvPr id="6147" name="Picture 3" descr="MC9004316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048000" cy="304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MC9004316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32766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MC9004316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276600" cy="3276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371600" y="37338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Data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10000" y="2895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Surveys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477000" y="426720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Evaluation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553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/>
              <a:t>Drilling Down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3483881"/>
              </p:ext>
            </p:extLst>
          </p:nvPr>
        </p:nvGraphicFramePr>
        <p:xfrm>
          <a:off x="3505200" y="228600"/>
          <a:ext cx="2971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25D28FC-7E3D-E740-AF48-22457C3C3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094340"/>
              </p:ext>
            </p:extLst>
          </p:nvPr>
        </p:nvGraphicFramePr>
        <p:xfrm>
          <a:off x="6019800" y="228600"/>
          <a:ext cx="2373312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What Data?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Finance data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Participant registration data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Course/class programming data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Promotion data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Contract sales data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657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506</TotalTime>
  <Words>997</Words>
  <Application>Microsoft Office PowerPoint</Application>
  <PresentationFormat>On-screen Show (4:3)</PresentationFormat>
  <Paragraphs>328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Best Data to Collect Reports to Run</vt:lpstr>
      <vt:lpstr>Using GoToWebinar</vt:lpstr>
      <vt:lpstr>Learning Resources Network</vt:lpstr>
      <vt:lpstr>Presenter – Brendan Marsello</vt:lpstr>
      <vt:lpstr>Agenda</vt:lpstr>
      <vt:lpstr>Why Data-Driven Decision Making Is Important</vt:lpstr>
      <vt:lpstr>How?</vt:lpstr>
      <vt:lpstr>Drilling Down</vt:lpstr>
      <vt:lpstr>What Data?</vt:lpstr>
      <vt:lpstr>Finance Data</vt:lpstr>
      <vt:lpstr>Participant Registration Data</vt:lpstr>
      <vt:lpstr>Course/Class Programming Data</vt:lpstr>
      <vt:lpstr>Promotion Data</vt:lpstr>
      <vt:lpstr>Digital Marketing Data</vt:lpstr>
      <vt:lpstr>Contract Sales Data</vt:lpstr>
      <vt:lpstr>Your 8 Most Critical Reports</vt:lpstr>
      <vt:lpstr>Finances</vt:lpstr>
      <vt:lpstr>LERN Key Formulas: Course/Class Programming</vt:lpstr>
      <vt:lpstr>PowerPoint Presentation</vt:lpstr>
      <vt:lpstr>LERN Key Formulas: Contract Training</vt:lpstr>
      <vt:lpstr>Primary Market Segments</vt:lpstr>
      <vt:lpstr>Best Customers </vt:lpstr>
      <vt:lpstr>Next Course</vt:lpstr>
      <vt:lpstr>Primary Carrier Routes/Postal Codes</vt:lpstr>
      <vt:lpstr>PowerPoint Presentation</vt:lpstr>
      <vt:lpstr>Digital Marketing Analytics</vt:lpstr>
      <vt:lpstr>Digital Marketing Analytics</vt:lpstr>
      <vt:lpstr>Repeat Rate &amp; LifeTime Value</vt:lpstr>
      <vt:lpstr>LERN Data Analysis Tools</vt:lpstr>
      <vt:lpstr>Data to Collect &amp; Reports to Generate Handout</vt:lpstr>
      <vt:lpstr>Dashboards</vt:lpstr>
      <vt:lpstr>Thank You!</vt:lpstr>
    </vt:vector>
  </TitlesOfParts>
  <Company>Learning Resources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to Collect, Reports to Run</dc:title>
  <dc:creator>Gale Hughes</dc:creator>
  <cp:lastModifiedBy>Windows User</cp:lastModifiedBy>
  <cp:revision>49</cp:revision>
  <cp:lastPrinted>2012-09-26T16:36:18Z</cp:lastPrinted>
  <dcterms:created xsi:type="dcterms:W3CDTF">2010-09-22T21:33:34Z</dcterms:created>
  <dcterms:modified xsi:type="dcterms:W3CDTF">2018-09-15T18:52:12Z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TC010197761033</vt:lpwstr>
  </property>
</Properties>
</file>