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 id="2147483687" r:id="rId3"/>
  </p:sldMasterIdLst>
  <p:notesMasterIdLst>
    <p:notesMasterId r:id="rId27"/>
  </p:notesMasterIdLst>
  <p:sldIdLst>
    <p:sldId id="272" r:id="rId4"/>
    <p:sldId id="273" r:id="rId5"/>
    <p:sldId id="274" r:id="rId6"/>
    <p:sldId id="275" r:id="rId7"/>
    <p:sldId id="276" r:id="rId8"/>
    <p:sldId id="277" r:id="rId9"/>
    <p:sldId id="278" r:id="rId10"/>
    <p:sldId id="256" r:id="rId11"/>
    <p:sldId id="257" r:id="rId12"/>
    <p:sldId id="260" r:id="rId13"/>
    <p:sldId id="258" r:id="rId14"/>
    <p:sldId id="259" r:id="rId15"/>
    <p:sldId id="261" r:id="rId16"/>
    <p:sldId id="264" r:id="rId17"/>
    <p:sldId id="262" r:id="rId18"/>
    <p:sldId id="263" r:id="rId19"/>
    <p:sldId id="265" r:id="rId20"/>
    <p:sldId id="266" r:id="rId21"/>
    <p:sldId id="267" r:id="rId22"/>
    <p:sldId id="268" r:id="rId23"/>
    <p:sldId id="269" r:id="rId24"/>
    <p:sldId id="270" r:id="rId25"/>
    <p:sldId id="27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330242A-6BED-430E-A871-E6B9C77B4B9B}">
          <p14:sldIdLst>
            <p14:sldId id="272"/>
            <p14:sldId id="273"/>
            <p14:sldId id="274"/>
            <p14:sldId id="275"/>
            <p14:sldId id="276"/>
            <p14:sldId id="277"/>
            <p14:sldId id="278"/>
            <p14:sldId id="256"/>
            <p14:sldId id="257"/>
            <p14:sldId id="260"/>
            <p14:sldId id="258"/>
            <p14:sldId id="259"/>
            <p14:sldId id="261"/>
            <p14:sldId id="264"/>
            <p14:sldId id="262"/>
            <p14:sldId id="263"/>
            <p14:sldId id="265"/>
            <p14:sldId id="266"/>
            <p14:sldId id="267"/>
            <p14:sldId id="268"/>
            <p14:sldId id="269"/>
            <p14:sldId id="270"/>
            <p14:sldId id="2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328" autoAdjust="0"/>
  </p:normalViewPr>
  <p:slideViewPr>
    <p:cSldViewPr snapToGrid="0" snapToObjects="1">
      <p:cViewPr varScale="1">
        <p:scale>
          <a:sx n="47" d="100"/>
          <a:sy n="47" d="100"/>
        </p:scale>
        <p:origin x="2410"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8777B2-EDE6-C94D-893B-7EBC506103E9}" type="datetimeFigureOut">
              <a:rPr lang="en-US" smtClean="0"/>
              <a:t>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82CE01-1CF5-8446-8E03-529B9640E54F}" type="slidenum">
              <a:rPr lang="en-US" smtClean="0"/>
              <a:t>‹#›</a:t>
            </a:fld>
            <a:endParaRPr lang="en-US"/>
          </a:p>
        </p:txBody>
      </p:sp>
    </p:spTree>
    <p:extLst>
      <p:ext uri="{BB962C8B-B14F-4D97-AF65-F5344CB8AC3E}">
        <p14:creationId xmlns:p14="http://schemas.microsoft.com/office/powerpoint/2010/main" val="39027378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82CE01-1CF5-8446-8E03-529B9640E54F}" type="slidenum">
              <a:rPr lang="en-US" smtClean="0"/>
              <a:t>8</a:t>
            </a:fld>
            <a:endParaRPr lang="en-US"/>
          </a:p>
        </p:txBody>
      </p:sp>
    </p:spTree>
    <p:extLst>
      <p:ext uri="{BB962C8B-B14F-4D97-AF65-F5344CB8AC3E}">
        <p14:creationId xmlns:p14="http://schemas.microsoft.com/office/powerpoint/2010/main" val="1613564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Get out of your own way</a:t>
            </a:r>
          </a:p>
          <a:p>
            <a:pPr lvl="0"/>
            <a:r>
              <a:rPr lang="en-US" sz="1200" kern="1200" dirty="0" smtClean="0">
                <a:solidFill>
                  <a:schemeClr val="tx1"/>
                </a:solidFill>
                <a:effectLst/>
                <a:latin typeface="+mn-lt"/>
                <a:ea typeface="+mn-ea"/>
                <a:cs typeface="+mn-cs"/>
              </a:rPr>
              <a:t>Don’t believe everything you think</a:t>
            </a:r>
          </a:p>
          <a:p>
            <a:pPr lvl="0"/>
            <a:r>
              <a:rPr lang="en-US" sz="1200" kern="1200" dirty="0" smtClean="0">
                <a:solidFill>
                  <a:schemeClr val="tx1"/>
                </a:solidFill>
                <a:effectLst/>
                <a:latin typeface="+mn-lt"/>
                <a:ea typeface="+mn-ea"/>
                <a:cs typeface="+mn-cs"/>
              </a:rPr>
              <a:t>Practice mindfulness - Get to know yourself and what your gut tells you. This is a careful balance because you also have to practice enough humility to admit mistakes, and accept criticism.  You cannot move to the next level of genuine growth without doing the work of honestly assessing where you are along the journey.</a:t>
            </a:r>
          </a:p>
          <a:p>
            <a:pPr lvl="0"/>
            <a:r>
              <a:rPr lang="en-US" sz="1200" kern="1200" dirty="0" smtClean="0">
                <a:solidFill>
                  <a:schemeClr val="tx1"/>
                </a:solidFill>
                <a:effectLst/>
                <a:latin typeface="+mn-lt"/>
                <a:ea typeface="+mn-ea"/>
                <a:cs typeface="+mn-cs"/>
              </a:rPr>
              <a:t>Fail well:  Take risks, be innovative, learn from your mistakes. Practice humility</a:t>
            </a:r>
          </a:p>
          <a:p>
            <a:pPr lvl="0"/>
            <a:r>
              <a:rPr lang="en-US" sz="1200" kern="1200" dirty="0" smtClean="0">
                <a:solidFill>
                  <a:schemeClr val="tx1"/>
                </a:solidFill>
                <a:effectLst/>
                <a:latin typeface="+mn-lt"/>
                <a:ea typeface="+mn-ea"/>
                <a:cs typeface="+mn-cs"/>
              </a:rPr>
              <a:t>Learn to Sell Yourself </a:t>
            </a:r>
          </a:p>
          <a:p>
            <a:pPr lvl="0"/>
            <a:r>
              <a:rPr lang="en-US" sz="1200" kern="1200" dirty="0" smtClean="0">
                <a:solidFill>
                  <a:schemeClr val="tx1"/>
                </a:solidFill>
                <a:effectLst/>
                <a:latin typeface="+mn-lt"/>
                <a:ea typeface="+mn-ea"/>
                <a:cs typeface="+mn-cs"/>
              </a:rPr>
              <a:t>Practice humility with confidence:  Doing the work of self improvement should include two dimensions:  understanding who you are now – both strengths and weaknesses and having clarity about your purpose and what you want to contribute to the world.  This is a lifelong journey and we must be scrupulously committed to doing the work. </a:t>
            </a:r>
          </a:p>
          <a:p>
            <a:pPr lvl="0"/>
            <a:r>
              <a:rPr lang="en-US" sz="1200" kern="1200" dirty="0" smtClean="0">
                <a:solidFill>
                  <a:schemeClr val="tx1"/>
                </a:solidFill>
                <a:effectLst/>
                <a:latin typeface="+mn-lt"/>
                <a:ea typeface="+mn-ea"/>
                <a:cs typeface="+mn-cs"/>
              </a:rPr>
              <a:t>Observe and learn from the best:  surround yourself with quality role models and people who have values you trust </a:t>
            </a:r>
          </a:p>
          <a:p>
            <a:pPr lvl="0"/>
            <a:r>
              <a:rPr lang="en-US" sz="1200" kern="1200" dirty="0" smtClean="0">
                <a:solidFill>
                  <a:schemeClr val="tx1"/>
                </a:solidFill>
                <a:effectLst/>
                <a:latin typeface="+mn-lt"/>
                <a:ea typeface="+mn-ea"/>
                <a:cs typeface="+mn-cs"/>
              </a:rPr>
              <a:t>Be strong:  Understand what builds resilience for challenging times (includes stress management, self-care, support networks – buffalo, faith/meditation.</a:t>
            </a:r>
          </a:p>
          <a:p>
            <a:pPr lvl="0"/>
            <a:r>
              <a:rPr lang="en-US" sz="1200" kern="1200" dirty="0" smtClean="0">
                <a:solidFill>
                  <a:schemeClr val="tx1"/>
                </a:solidFill>
                <a:effectLst/>
                <a:latin typeface="+mn-lt"/>
                <a:ea typeface="+mn-ea"/>
                <a:cs typeface="+mn-cs"/>
              </a:rPr>
              <a:t>Practice Courage in tough times:  Chase out the “little me.”  Choose your battles carefully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  Develop Your Leadership Potential </a:t>
            </a:r>
          </a:p>
          <a:p>
            <a:pPr lvl="0"/>
            <a:r>
              <a:rPr lang="en-US" sz="1200" kern="1200" dirty="0" smtClean="0">
                <a:solidFill>
                  <a:schemeClr val="tx1"/>
                </a:solidFill>
                <a:effectLst/>
                <a:latin typeface="+mn-lt"/>
                <a:ea typeface="+mn-ea"/>
                <a:cs typeface="+mn-cs"/>
              </a:rPr>
              <a:t>Become a leader at your level (will help you position for future leadership skills)</a:t>
            </a:r>
          </a:p>
          <a:p>
            <a:pPr lvl="0"/>
            <a:r>
              <a:rPr lang="en-US" sz="1200" kern="1200" dirty="0" smtClean="0">
                <a:solidFill>
                  <a:schemeClr val="tx1"/>
                </a:solidFill>
                <a:effectLst/>
                <a:latin typeface="+mn-lt"/>
                <a:ea typeface="+mn-ea"/>
                <a:cs typeface="+mn-cs"/>
              </a:rPr>
              <a:t>Step forward!  (volunteer to orchestrate projects, you will learn, and improve your value to the organization)</a:t>
            </a:r>
          </a:p>
          <a:p>
            <a:pPr lvl="0"/>
            <a:r>
              <a:rPr lang="en-US" sz="1200" kern="1200" dirty="0" smtClean="0">
                <a:solidFill>
                  <a:schemeClr val="tx1"/>
                </a:solidFill>
                <a:effectLst/>
                <a:latin typeface="+mn-lt"/>
                <a:ea typeface="+mn-ea"/>
                <a:cs typeface="+mn-cs"/>
              </a:rPr>
              <a:t>Deliver on what you promise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3.  Hone your Emotional Intelligence</a:t>
            </a:r>
          </a:p>
          <a:p>
            <a:pPr lvl="0"/>
            <a:r>
              <a:rPr lang="en-US" sz="1200" kern="1200" dirty="0" smtClean="0">
                <a:solidFill>
                  <a:schemeClr val="tx1"/>
                </a:solidFill>
                <a:effectLst/>
                <a:latin typeface="+mn-lt"/>
                <a:ea typeface="+mn-ea"/>
                <a:cs typeface="+mn-cs"/>
              </a:rPr>
              <a:t>Resonant Leadership (how you connect with people and resonate with needs)</a:t>
            </a:r>
          </a:p>
          <a:p>
            <a:pPr lvl="0"/>
            <a:r>
              <a:rPr lang="en-US" sz="1200" kern="1200" dirty="0" smtClean="0">
                <a:solidFill>
                  <a:schemeClr val="tx1"/>
                </a:solidFill>
                <a:effectLst/>
                <a:latin typeface="+mn-lt"/>
                <a:ea typeface="+mn-ea"/>
                <a:cs typeface="+mn-cs"/>
              </a:rPr>
              <a:t>Mindfulness:  Be aware of your own inner voice at a higher level.  Above ego and fear.  This will tell you what your need to do for yourself, for others.  What is the right thing to do, what are the important battles to fight.  Not every battle is important.  Get in touch with your gut and what people around you need most.  Everyone wants to be seen and heard.  This is a fundamental leadership quality, leading to…. </a:t>
            </a:r>
          </a:p>
          <a:p>
            <a:pPr lvl="0"/>
            <a:r>
              <a:rPr lang="en-US" sz="1200" kern="1200" dirty="0" smtClean="0">
                <a:solidFill>
                  <a:schemeClr val="tx1"/>
                </a:solidFill>
                <a:effectLst/>
                <a:latin typeface="+mn-lt"/>
                <a:ea typeface="+mn-ea"/>
                <a:cs typeface="+mn-cs"/>
              </a:rPr>
              <a:t>Compassion:  Brings purpose and meaning to each day</a:t>
            </a:r>
          </a:p>
          <a:p>
            <a:pPr lvl="0"/>
            <a:r>
              <a:rPr lang="en-US" sz="1200" kern="1200" dirty="0" smtClean="0">
                <a:solidFill>
                  <a:schemeClr val="tx1"/>
                </a:solidFill>
                <a:effectLst/>
                <a:latin typeface="+mn-lt"/>
                <a:ea typeface="+mn-ea"/>
                <a:cs typeface="+mn-cs"/>
              </a:rPr>
              <a:t>Hope:  Leaders must find ways to stay hopeful and spread positive messages</a:t>
            </a:r>
          </a:p>
          <a:p>
            <a:pPr lvl="0"/>
            <a:r>
              <a:rPr lang="en-US" sz="1200" kern="1200" dirty="0" smtClean="0">
                <a:solidFill>
                  <a:schemeClr val="tx1"/>
                </a:solidFill>
                <a:effectLst/>
                <a:latin typeface="+mn-lt"/>
                <a:ea typeface="+mn-ea"/>
                <a:cs typeface="+mn-cs"/>
              </a:rPr>
              <a:t>Understand personality types and the differences between people, starting with yourself</a:t>
            </a:r>
          </a:p>
          <a:p>
            <a:pPr lvl="0"/>
            <a:r>
              <a:rPr lang="en-US" sz="1200" kern="1200" dirty="0" smtClean="0">
                <a:solidFill>
                  <a:schemeClr val="tx1"/>
                </a:solidFill>
                <a:effectLst/>
                <a:latin typeface="+mn-lt"/>
                <a:ea typeface="+mn-ea"/>
                <a:cs typeface="+mn-cs"/>
              </a:rPr>
              <a:t>Understand the gifts of introversion and extroversion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4.  Learn about the values, culture and politics of your organization.  Be savvy in putting this knowledge to work in your interactions.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5.  Keep on Learning</a:t>
            </a:r>
          </a:p>
          <a:p>
            <a:r>
              <a:rPr lang="en-US" sz="1200" kern="1200" dirty="0" smtClean="0">
                <a:solidFill>
                  <a:schemeClr val="tx1"/>
                </a:solidFill>
                <a:effectLst/>
                <a:latin typeface="+mn-lt"/>
                <a:ea typeface="+mn-ea"/>
                <a:cs typeface="+mn-cs"/>
              </a:rPr>
              <a:t>Get the education you need for the job you want</a:t>
            </a:r>
          </a:p>
          <a:p>
            <a:r>
              <a:rPr lang="en-US" sz="1200" kern="1200" dirty="0" smtClean="0">
                <a:solidFill>
                  <a:schemeClr val="tx1"/>
                </a:solidFill>
                <a:effectLst/>
                <a:latin typeface="+mn-lt"/>
                <a:ea typeface="+mn-ea"/>
                <a:cs typeface="+mn-cs"/>
              </a:rPr>
              <a:t>Stay on top of skills you need  </a:t>
            </a:r>
          </a:p>
          <a:p>
            <a:pPr lvl="0"/>
            <a:r>
              <a:rPr lang="en-US" sz="1200" kern="1200" dirty="0" smtClean="0">
                <a:solidFill>
                  <a:schemeClr val="tx1"/>
                </a:solidFill>
                <a:effectLst/>
                <a:latin typeface="+mn-lt"/>
                <a:ea typeface="+mn-ea"/>
                <a:cs typeface="+mn-cs"/>
              </a:rPr>
              <a:t>Marketing</a:t>
            </a:r>
          </a:p>
          <a:p>
            <a:pPr lvl="0"/>
            <a:r>
              <a:rPr lang="en-US" sz="1200" kern="1200" dirty="0" smtClean="0">
                <a:solidFill>
                  <a:schemeClr val="tx1"/>
                </a:solidFill>
                <a:effectLst/>
                <a:latin typeface="+mn-lt"/>
                <a:ea typeface="+mn-ea"/>
                <a:cs typeface="+mn-cs"/>
              </a:rPr>
              <a:t>Instructional Design and Technology</a:t>
            </a:r>
          </a:p>
          <a:p>
            <a:pPr lvl="0"/>
            <a:r>
              <a:rPr lang="en-US" sz="1200" kern="1200" dirty="0" smtClean="0">
                <a:solidFill>
                  <a:schemeClr val="tx1"/>
                </a:solidFill>
                <a:effectLst/>
                <a:latin typeface="+mn-lt"/>
                <a:ea typeface="+mn-ea"/>
                <a:cs typeface="+mn-cs"/>
              </a:rPr>
              <a:t>Project Management</a:t>
            </a:r>
          </a:p>
          <a:p>
            <a:pPr lvl="0"/>
            <a:r>
              <a:rPr lang="en-US" sz="1200" kern="1200" dirty="0" smtClean="0">
                <a:solidFill>
                  <a:schemeClr val="tx1"/>
                </a:solidFill>
                <a:effectLst/>
                <a:latin typeface="+mn-lt"/>
                <a:ea typeface="+mn-ea"/>
                <a:cs typeface="+mn-cs"/>
              </a:rPr>
              <a:t>Leadership Development</a:t>
            </a:r>
          </a:p>
          <a:p>
            <a:pPr lvl="0"/>
            <a:r>
              <a:rPr lang="en-US" sz="1200" kern="1200" dirty="0" smtClean="0">
                <a:solidFill>
                  <a:schemeClr val="tx1"/>
                </a:solidFill>
                <a:effectLst/>
                <a:latin typeface="+mn-lt"/>
                <a:ea typeface="+mn-ea"/>
                <a:cs typeface="+mn-cs"/>
              </a:rPr>
              <a:t>Information Technology</a:t>
            </a:r>
          </a:p>
          <a:p>
            <a:pPr lvl="0"/>
            <a:r>
              <a:rPr lang="en-US" sz="1200" kern="1200" dirty="0" smtClean="0">
                <a:solidFill>
                  <a:schemeClr val="tx1"/>
                </a:solidFill>
                <a:effectLst/>
                <a:latin typeface="+mn-lt"/>
                <a:ea typeface="+mn-ea"/>
                <a:cs typeface="+mn-cs"/>
              </a:rPr>
              <a:t>Budget and Finance</a:t>
            </a:r>
          </a:p>
          <a:p>
            <a:pPr lvl="0"/>
            <a:r>
              <a:rPr lang="en-US" sz="1200" kern="1200" dirty="0" smtClean="0">
                <a:solidFill>
                  <a:schemeClr val="tx1"/>
                </a:solidFill>
                <a:effectLst/>
                <a:latin typeface="+mn-lt"/>
                <a:ea typeface="+mn-ea"/>
                <a:cs typeface="+mn-cs"/>
              </a:rPr>
              <a:t>Fundraising</a:t>
            </a:r>
          </a:p>
          <a:p>
            <a:pPr lvl="0"/>
            <a:r>
              <a:rPr lang="en-US" sz="1200" kern="1200" dirty="0" smtClean="0">
                <a:solidFill>
                  <a:schemeClr val="tx1"/>
                </a:solidFill>
                <a:effectLst/>
                <a:latin typeface="+mn-lt"/>
                <a:ea typeface="+mn-ea"/>
                <a:cs typeface="+mn-cs"/>
              </a:rPr>
              <a:t>Managerial Skills such as Human Resource Management, Meeting facilitation skills, organizational development tools</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5.Communication is King</a:t>
            </a:r>
          </a:p>
          <a:p>
            <a:pPr lvl="0"/>
            <a:r>
              <a:rPr lang="en-US" sz="1200" kern="1200" dirty="0" smtClean="0">
                <a:solidFill>
                  <a:schemeClr val="tx1"/>
                </a:solidFill>
                <a:effectLst/>
                <a:latin typeface="+mn-lt"/>
                <a:ea typeface="+mn-ea"/>
                <a:cs typeface="+mn-cs"/>
              </a:rPr>
              <a:t>Practice public speaking </a:t>
            </a:r>
          </a:p>
          <a:p>
            <a:pPr lvl="0"/>
            <a:r>
              <a:rPr lang="en-US" sz="1200" kern="1200" dirty="0" smtClean="0">
                <a:solidFill>
                  <a:schemeClr val="tx1"/>
                </a:solidFill>
                <a:effectLst/>
                <a:latin typeface="+mn-lt"/>
                <a:ea typeface="+mn-ea"/>
                <a:cs typeface="+mn-cs"/>
              </a:rPr>
              <a:t>Continually hone and share your writing</a:t>
            </a:r>
          </a:p>
          <a:p>
            <a:pPr lvl="0"/>
            <a:r>
              <a:rPr lang="en-US" sz="1200" kern="1200" dirty="0" smtClean="0">
                <a:solidFill>
                  <a:schemeClr val="tx1"/>
                </a:solidFill>
                <a:effectLst/>
                <a:latin typeface="+mn-lt"/>
                <a:ea typeface="+mn-ea"/>
                <a:cs typeface="+mn-cs"/>
              </a:rPr>
              <a:t>Build higher-level communication skills along the way:  negotiation skills, public relations, conflict resolution, mediation, etc.</a:t>
            </a:r>
          </a:p>
          <a:p>
            <a:pPr lvl="0"/>
            <a:r>
              <a:rPr lang="en-US" sz="1200" kern="1200" dirty="0" smtClean="0">
                <a:solidFill>
                  <a:schemeClr val="tx1"/>
                </a:solidFill>
                <a:effectLst/>
                <a:latin typeface="+mn-lt"/>
                <a:ea typeface="+mn-ea"/>
                <a:cs typeface="+mn-cs"/>
              </a:rPr>
              <a:t>Connect with smart people who are well connected</a:t>
            </a:r>
          </a:p>
          <a:p>
            <a:pPr lvl="0"/>
            <a:r>
              <a:rPr lang="en-US" sz="1200" kern="1200" dirty="0" smtClean="0">
                <a:solidFill>
                  <a:schemeClr val="tx1"/>
                </a:solidFill>
                <a:effectLst/>
                <a:latin typeface="+mn-lt"/>
                <a:ea typeface="+mn-ea"/>
                <a:cs typeface="+mn-cs"/>
              </a:rPr>
              <a:t>Use your social networking sites, meetings, community groups to your advantage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6. Build trust</a:t>
            </a:r>
          </a:p>
          <a:p>
            <a:pPr lvl="0"/>
            <a:r>
              <a:rPr lang="en-US" sz="1200" kern="1200" dirty="0" smtClean="0">
                <a:solidFill>
                  <a:schemeClr val="tx1"/>
                </a:solidFill>
                <a:effectLst/>
                <a:latin typeface="+mn-lt"/>
                <a:ea typeface="+mn-ea"/>
                <a:cs typeface="+mn-cs"/>
              </a:rPr>
              <a:t>Trust is the foundation for your future:  Recognize that trust is fundamental to relationships, and healthy relationships are fundamental to your success and happiness.  Don’t compromise on being trustworthy.</a:t>
            </a:r>
          </a:p>
          <a:p>
            <a:pPr lvl="0"/>
            <a:r>
              <a:rPr lang="en-US" sz="1200" kern="1200" dirty="0" smtClean="0">
                <a:solidFill>
                  <a:schemeClr val="tx1"/>
                </a:solidFill>
                <a:effectLst/>
                <a:latin typeface="+mn-lt"/>
                <a:ea typeface="+mn-ea"/>
                <a:cs typeface="+mn-cs"/>
              </a:rPr>
              <a:t>Always have at least one trusted advisor</a:t>
            </a:r>
          </a:p>
          <a:p>
            <a:pPr lvl="0"/>
            <a:r>
              <a:rPr lang="en-US" sz="1200" kern="1200" dirty="0" smtClean="0">
                <a:solidFill>
                  <a:schemeClr val="tx1"/>
                </a:solidFill>
                <a:effectLst/>
                <a:latin typeface="+mn-lt"/>
                <a:ea typeface="+mn-ea"/>
                <a:cs typeface="+mn-cs"/>
              </a:rPr>
              <a:t>Build your integrity and trustworthiness (Steer clear of negative messaging in email, gossip – be careful about what you put out to the world.  Focus on making a positive difference in the world each day)</a:t>
            </a:r>
          </a:p>
          <a:p>
            <a:endParaRPr lang="en-US" dirty="0"/>
          </a:p>
        </p:txBody>
      </p:sp>
      <p:sp>
        <p:nvSpPr>
          <p:cNvPr id="4" name="Slide Number Placeholder 3"/>
          <p:cNvSpPr>
            <a:spLocks noGrp="1"/>
          </p:cNvSpPr>
          <p:nvPr>
            <p:ph type="sldNum" sz="quarter" idx="10"/>
          </p:nvPr>
        </p:nvSpPr>
        <p:spPr/>
        <p:txBody>
          <a:bodyPr/>
          <a:lstStyle/>
          <a:p>
            <a:fld id="{6082CE01-1CF5-8446-8E03-529B9640E54F}" type="slidenum">
              <a:rPr lang="en-US" smtClean="0"/>
              <a:t>9</a:t>
            </a:fld>
            <a:endParaRPr lang="en-US"/>
          </a:p>
        </p:txBody>
      </p:sp>
    </p:spTree>
    <p:extLst>
      <p:ext uri="{BB962C8B-B14F-4D97-AF65-F5344CB8AC3E}">
        <p14:creationId xmlns:p14="http://schemas.microsoft.com/office/powerpoint/2010/main" val="1146645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Get in touch with your gut:  This is that higher voice that can guide you to good decisions, help you understand your goals and focus,</a:t>
            </a:r>
            <a:r>
              <a:rPr lang="en-US" sz="1200" kern="1200" baseline="0" dirty="0" smtClean="0">
                <a:solidFill>
                  <a:schemeClr val="tx1"/>
                </a:solidFill>
                <a:effectLst/>
                <a:latin typeface="+mn-lt"/>
                <a:ea typeface="+mn-ea"/>
                <a:cs typeface="+mn-cs"/>
              </a:rPr>
              <a:t> what battles you need to take on and how to approach issues wisely</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Become a leader at your level (will help you position for future leadership skills)</a:t>
            </a:r>
          </a:p>
          <a:p>
            <a:pPr lvl="0"/>
            <a:r>
              <a:rPr lang="en-US" sz="1200" kern="1200" dirty="0" smtClean="0">
                <a:solidFill>
                  <a:schemeClr val="tx1"/>
                </a:solidFill>
                <a:effectLst/>
                <a:latin typeface="+mn-lt"/>
                <a:ea typeface="+mn-ea"/>
                <a:cs typeface="+mn-cs"/>
              </a:rPr>
              <a:t>Step forward!  (volunteer to orchestrate projects, you will learn, and improve your value to the organization)</a:t>
            </a:r>
          </a:p>
          <a:p>
            <a:pPr lvl="0"/>
            <a:r>
              <a:rPr lang="en-US" sz="1200" kern="1200" dirty="0" smtClean="0">
                <a:solidFill>
                  <a:schemeClr val="tx1"/>
                </a:solidFill>
                <a:effectLst/>
                <a:latin typeface="+mn-lt"/>
                <a:ea typeface="+mn-ea"/>
                <a:cs typeface="+mn-cs"/>
              </a:rPr>
              <a:t>Deliver on what you promise</a:t>
            </a:r>
          </a:p>
          <a:p>
            <a:endParaRPr lang="en-US" dirty="0"/>
          </a:p>
        </p:txBody>
      </p:sp>
      <p:sp>
        <p:nvSpPr>
          <p:cNvPr id="4" name="Slide Number Placeholder 3"/>
          <p:cNvSpPr>
            <a:spLocks noGrp="1"/>
          </p:cNvSpPr>
          <p:nvPr>
            <p:ph type="sldNum" sz="quarter" idx="10"/>
          </p:nvPr>
        </p:nvSpPr>
        <p:spPr/>
        <p:txBody>
          <a:bodyPr/>
          <a:lstStyle/>
          <a:p>
            <a:fld id="{6082CE01-1CF5-8446-8E03-529B9640E54F}" type="slidenum">
              <a:rPr lang="en-US" smtClean="0"/>
              <a:t>10</a:t>
            </a:fld>
            <a:endParaRPr lang="en-US"/>
          </a:p>
        </p:txBody>
      </p:sp>
    </p:spTree>
    <p:extLst>
      <p:ext uri="{BB962C8B-B14F-4D97-AF65-F5344CB8AC3E}">
        <p14:creationId xmlns:p14="http://schemas.microsoft.com/office/powerpoint/2010/main" val="82378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Hone your Emotional Intelligence</a:t>
            </a:r>
          </a:p>
          <a:p>
            <a:pPr lvl="0"/>
            <a:r>
              <a:rPr lang="en-US" sz="1200" kern="1200" dirty="0" smtClean="0">
                <a:solidFill>
                  <a:schemeClr val="tx1"/>
                </a:solidFill>
                <a:effectLst/>
                <a:latin typeface="+mn-lt"/>
                <a:ea typeface="+mn-ea"/>
                <a:cs typeface="+mn-cs"/>
              </a:rPr>
              <a:t>Resonant Leadership (how you connect with people and resonate with needs)</a:t>
            </a:r>
          </a:p>
          <a:p>
            <a:pPr lvl="0"/>
            <a:r>
              <a:rPr lang="en-US" sz="1200" kern="1200" dirty="0" smtClean="0">
                <a:solidFill>
                  <a:schemeClr val="tx1"/>
                </a:solidFill>
                <a:effectLst/>
                <a:latin typeface="+mn-lt"/>
                <a:ea typeface="+mn-ea"/>
                <a:cs typeface="+mn-cs"/>
              </a:rPr>
              <a:t>WE have already spoken about Mindfulness,</a:t>
            </a:r>
            <a:r>
              <a:rPr lang="en-US" sz="1200" kern="1200" baseline="0" dirty="0" smtClean="0">
                <a:solidFill>
                  <a:schemeClr val="tx1"/>
                </a:solidFill>
                <a:effectLst/>
                <a:latin typeface="+mn-lt"/>
                <a:ea typeface="+mn-ea"/>
                <a:cs typeface="+mn-cs"/>
              </a:rPr>
              <a:t> which is not only being</a:t>
            </a:r>
            <a:r>
              <a:rPr lang="en-US" sz="1200" kern="1200" dirty="0" smtClean="0">
                <a:solidFill>
                  <a:schemeClr val="tx1"/>
                </a:solidFill>
                <a:effectLst/>
                <a:latin typeface="+mn-lt"/>
                <a:ea typeface="+mn-ea"/>
                <a:cs typeface="+mn-cs"/>
              </a:rPr>
              <a:t> aware of your own inner voice at a higher level.  (above ego and fear),</a:t>
            </a:r>
            <a:r>
              <a:rPr lang="en-US" sz="1200" kern="1200" baseline="0" dirty="0" smtClean="0">
                <a:solidFill>
                  <a:schemeClr val="tx1"/>
                </a:solidFill>
                <a:effectLst/>
                <a:latin typeface="+mn-lt"/>
                <a:ea typeface="+mn-ea"/>
                <a:cs typeface="+mn-cs"/>
              </a:rPr>
              <a:t> but extends to the broader world.  Mindful people are in touch with their instincts and their inner wisdom.  This becomes a lighthouse to guide you to good decisions and </a:t>
            </a:r>
            <a:r>
              <a:rPr lang="en-US" sz="1200" kern="1200" dirty="0" smtClean="0">
                <a:solidFill>
                  <a:schemeClr val="tx1"/>
                </a:solidFill>
                <a:effectLst/>
                <a:latin typeface="+mn-lt"/>
                <a:ea typeface="+mn-ea"/>
                <a:cs typeface="+mn-cs"/>
              </a:rPr>
              <a:t>will tell you what your need to do for yourself, for others.  What is the right thing to do, what are the important battles to fight.  Not every battle is important.  Get in touch with your gut and what people around you need most.  Everyone wants to be seen and heard.  This is a fundamental leadership quality, leading to…. </a:t>
            </a:r>
          </a:p>
          <a:p>
            <a:pPr lvl="0"/>
            <a:r>
              <a:rPr lang="en-US" sz="1200" kern="1200" dirty="0" smtClean="0">
                <a:solidFill>
                  <a:schemeClr val="tx1"/>
                </a:solidFill>
                <a:effectLst/>
                <a:latin typeface="+mn-lt"/>
                <a:ea typeface="+mn-ea"/>
                <a:cs typeface="+mn-cs"/>
              </a:rPr>
              <a:t>Compassion:  Brings purpose and meaning to each day</a:t>
            </a:r>
          </a:p>
          <a:p>
            <a:pPr lvl="0"/>
            <a:r>
              <a:rPr lang="en-US" sz="1200" kern="1200" dirty="0" smtClean="0">
                <a:solidFill>
                  <a:schemeClr val="tx1"/>
                </a:solidFill>
                <a:effectLst/>
                <a:latin typeface="+mn-lt"/>
                <a:ea typeface="+mn-ea"/>
                <a:cs typeface="+mn-cs"/>
              </a:rPr>
              <a:t>Hope:  Leaders must find ways to stay hopeful and spread positive messages</a:t>
            </a:r>
          </a:p>
          <a:p>
            <a:pPr lvl="0"/>
            <a:r>
              <a:rPr lang="en-US" sz="1200" kern="1200" dirty="0" smtClean="0">
                <a:solidFill>
                  <a:schemeClr val="tx1"/>
                </a:solidFill>
                <a:effectLst/>
                <a:latin typeface="+mn-lt"/>
                <a:ea typeface="+mn-ea"/>
                <a:cs typeface="+mn-cs"/>
              </a:rPr>
              <a:t>Understand personality types and the differences between people, starting with yourself</a:t>
            </a:r>
          </a:p>
          <a:p>
            <a:pPr lvl="0"/>
            <a:r>
              <a:rPr lang="en-US" sz="1200" kern="1200" dirty="0" smtClean="0">
                <a:solidFill>
                  <a:schemeClr val="tx1"/>
                </a:solidFill>
                <a:effectLst/>
                <a:latin typeface="+mn-lt"/>
                <a:ea typeface="+mn-ea"/>
                <a:cs typeface="+mn-cs"/>
              </a:rPr>
              <a:t>Understand the gifts of introversion and extroversion</a:t>
            </a:r>
          </a:p>
          <a:p>
            <a:endParaRPr lang="en-US" dirty="0"/>
          </a:p>
        </p:txBody>
      </p:sp>
      <p:sp>
        <p:nvSpPr>
          <p:cNvPr id="4" name="Slide Number Placeholder 3"/>
          <p:cNvSpPr>
            <a:spLocks noGrp="1"/>
          </p:cNvSpPr>
          <p:nvPr>
            <p:ph type="sldNum" sz="quarter" idx="10"/>
          </p:nvPr>
        </p:nvSpPr>
        <p:spPr/>
        <p:txBody>
          <a:bodyPr/>
          <a:lstStyle/>
          <a:p>
            <a:fld id="{6082CE01-1CF5-8446-8E03-529B9640E54F}" type="slidenum">
              <a:rPr lang="en-US" smtClean="0"/>
              <a:t>11</a:t>
            </a:fld>
            <a:endParaRPr lang="en-US"/>
          </a:p>
        </p:txBody>
      </p:sp>
    </p:spTree>
    <p:extLst>
      <p:ext uri="{BB962C8B-B14F-4D97-AF65-F5344CB8AC3E}">
        <p14:creationId xmlns:p14="http://schemas.microsoft.com/office/powerpoint/2010/main" val="2398344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Learn about the values, culture and politics of your organization.  Be savvy in putting this knowledge to work in your interactions.</a:t>
            </a:r>
          </a:p>
          <a:p>
            <a:endParaRPr lang="en-US" dirty="0"/>
          </a:p>
        </p:txBody>
      </p:sp>
      <p:sp>
        <p:nvSpPr>
          <p:cNvPr id="4" name="Slide Number Placeholder 3"/>
          <p:cNvSpPr>
            <a:spLocks noGrp="1"/>
          </p:cNvSpPr>
          <p:nvPr>
            <p:ph type="sldNum" sz="quarter" idx="10"/>
          </p:nvPr>
        </p:nvSpPr>
        <p:spPr/>
        <p:txBody>
          <a:bodyPr/>
          <a:lstStyle/>
          <a:p>
            <a:fld id="{6082CE01-1CF5-8446-8E03-529B9640E54F}" type="slidenum">
              <a:rPr lang="en-US" smtClean="0"/>
              <a:t>12</a:t>
            </a:fld>
            <a:endParaRPr lang="en-US"/>
          </a:p>
        </p:txBody>
      </p:sp>
    </p:spTree>
    <p:extLst>
      <p:ext uri="{BB962C8B-B14F-4D97-AF65-F5344CB8AC3E}">
        <p14:creationId xmlns:p14="http://schemas.microsoft.com/office/powerpoint/2010/main" val="862232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Two components: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Get the education you need for the job you want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 walk the talk as a continuing education professional!  Stay on top of skills you need  </a:t>
            </a:r>
          </a:p>
          <a:p>
            <a:pPr marL="171450" lvl="0" indent="-171450">
              <a:buFont typeface="Arial"/>
              <a:buChar char="•"/>
            </a:pPr>
            <a:r>
              <a:rPr lang="en-US" sz="1200" kern="1200" dirty="0" smtClean="0">
                <a:solidFill>
                  <a:schemeClr val="tx1"/>
                </a:solidFill>
                <a:effectLst/>
                <a:latin typeface="+mn-lt"/>
                <a:ea typeface="+mn-ea"/>
                <a:cs typeface="+mn-cs"/>
              </a:rPr>
              <a:t>Marketing</a:t>
            </a:r>
          </a:p>
          <a:p>
            <a:pPr marL="171450" lvl="0" indent="-171450">
              <a:buFont typeface="Arial"/>
              <a:buChar char="•"/>
            </a:pPr>
            <a:r>
              <a:rPr lang="en-US" sz="1200" kern="1200" dirty="0" smtClean="0">
                <a:solidFill>
                  <a:schemeClr val="tx1"/>
                </a:solidFill>
                <a:effectLst/>
                <a:latin typeface="+mn-lt"/>
                <a:ea typeface="+mn-ea"/>
                <a:cs typeface="+mn-cs"/>
              </a:rPr>
              <a:t>Instructional Design and Technology</a:t>
            </a:r>
          </a:p>
          <a:p>
            <a:pPr marL="171450" lvl="0" indent="-171450">
              <a:buFont typeface="Arial"/>
              <a:buChar char="•"/>
            </a:pPr>
            <a:r>
              <a:rPr lang="en-US" sz="1200" kern="1200" dirty="0" smtClean="0">
                <a:solidFill>
                  <a:schemeClr val="tx1"/>
                </a:solidFill>
                <a:effectLst/>
                <a:latin typeface="+mn-lt"/>
                <a:ea typeface="+mn-ea"/>
                <a:cs typeface="+mn-cs"/>
              </a:rPr>
              <a:t>Project Management</a:t>
            </a:r>
          </a:p>
          <a:p>
            <a:pPr marL="171450" lvl="0" indent="-171450">
              <a:buFont typeface="Arial"/>
              <a:buChar char="•"/>
            </a:pPr>
            <a:r>
              <a:rPr lang="en-US" sz="1200" kern="1200" dirty="0" smtClean="0">
                <a:solidFill>
                  <a:schemeClr val="tx1"/>
                </a:solidFill>
                <a:effectLst/>
                <a:latin typeface="+mn-lt"/>
                <a:ea typeface="+mn-ea"/>
                <a:cs typeface="+mn-cs"/>
              </a:rPr>
              <a:t>Leadership Development</a:t>
            </a:r>
          </a:p>
          <a:p>
            <a:pPr marL="171450" lvl="0" indent="-171450">
              <a:buFont typeface="Arial"/>
              <a:buChar char="•"/>
            </a:pPr>
            <a:r>
              <a:rPr lang="en-US" sz="1200" kern="1200" dirty="0" smtClean="0">
                <a:solidFill>
                  <a:schemeClr val="tx1"/>
                </a:solidFill>
                <a:effectLst/>
                <a:latin typeface="+mn-lt"/>
                <a:ea typeface="+mn-ea"/>
                <a:cs typeface="+mn-cs"/>
              </a:rPr>
              <a:t>Information Technology</a:t>
            </a:r>
          </a:p>
          <a:p>
            <a:pPr marL="171450" lvl="0" indent="-171450">
              <a:buFont typeface="Arial"/>
              <a:buChar char="•"/>
            </a:pPr>
            <a:r>
              <a:rPr lang="en-US" sz="1200" kern="1200" dirty="0" smtClean="0">
                <a:solidFill>
                  <a:schemeClr val="tx1"/>
                </a:solidFill>
                <a:effectLst/>
                <a:latin typeface="+mn-lt"/>
                <a:ea typeface="+mn-ea"/>
                <a:cs typeface="+mn-cs"/>
              </a:rPr>
              <a:t>Budget and Finance</a:t>
            </a:r>
          </a:p>
          <a:p>
            <a:pPr marL="171450" lvl="0" indent="-171450">
              <a:buFont typeface="Arial"/>
              <a:buChar char="•"/>
            </a:pPr>
            <a:r>
              <a:rPr lang="en-US" sz="1200" kern="1200" dirty="0" smtClean="0">
                <a:solidFill>
                  <a:schemeClr val="tx1"/>
                </a:solidFill>
                <a:effectLst/>
                <a:latin typeface="+mn-lt"/>
                <a:ea typeface="+mn-ea"/>
                <a:cs typeface="+mn-cs"/>
              </a:rPr>
              <a:t>Fundraising</a:t>
            </a:r>
          </a:p>
          <a:p>
            <a:pPr marL="171450" lvl="0" indent="-171450">
              <a:buFont typeface="Arial"/>
              <a:buChar char="•"/>
            </a:pPr>
            <a:r>
              <a:rPr lang="en-US" sz="1200" kern="1200" dirty="0" smtClean="0">
                <a:solidFill>
                  <a:schemeClr val="tx1"/>
                </a:solidFill>
                <a:effectLst/>
                <a:latin typeface="+mn-lt"/>
                <a:ea typeface="+mn-ea"/>
                <a:cs typeface="+mn-cs"/>
              </a:rPr>
              <a:t>Managerial Skills such as Human Resource Management, Meeting facilitation skills, organizational development tools</a:t>
            </a:r>
          </a:p>
          <a:p>
            <a:endParaRPr lang="en-US" dirty="0"/>
          </a:p>
        </p:txBody>
      </p:sp>
      <p:sp>
        <p:nvSpPr>
          <p:cNvPr id="4" name="Slide Number Placeholder 3"/>
          <p:cNvSpPr>
            <a:spLocks noGrp="1"/>
          </p:cNvSpPr>
          <p:nvPr>
            <p:ph type="sldNum" sz="quarter" idx="10"/>
          </p:nvPr>
        </p:nvSpPr>
        <p:spPr/>
        <p:txBody>
          <a:bodyPr/>
          <a:lstStyle/>
          <a:p>
            <a:fld id="{6082CE01-1CF5-8446-8E03-529B9640E54F}" type="slidenum">
              <a:rPr lang="en-US" smtClean="0"/>
              <a:t>13</a:t>
            </a:fld>
            <a:endParaRPr lang="en-US"/>
          </a:p>
        </p:txBody>
      </p:sp>
    </p:spTree>
    <p:extLst>
      <p:ext uri="{BB962C8B-B14F-4D97-AF65-F5344CB8AC3E}">
        <p14:creationId xmlns:p14="http://schemas.microsoft.com/office/powerpoint/2010/main" val="227106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82CE01-1CF5-8446-8E03-529B9640E54F}" type="slidenum">
              <a:rPr lang="en-US" smtClean="0"/>
              <a:t>14</a:t>
            </a:fld>
            <a:endParaRPr lang="en-US"/>
          </a:p>
        </p:txBody>
      </p:sp>
    </p:spTree>
    <p:extLst>
      <p:ext uri="{BB962C8B-B14F-4D97-AF65-F5344CB8AC3E}">
        <p14:creationId xmlns:p14="http://schemas.microsoft.com/office/powerpoint/2010/main" val="2571128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Practice public speaking </a:t>
            </a:r>
          </a:p>
          <a:p>
            <a:pPr lvl="0"/>
            <a:r>
              <a:rPr lang="en-US" sz="1200" kern="1200" dirty="0" smtClean="0">
                <a:solidFill>
                  <a:schemeClr val="tx1"/>
                </a:solidFill>
                <a:effectLst/>
                <a:latin typeface="+mn-lt"/>
                <a:ea typeface="+mn-ea"/>
                <a:cs typeface="+mn-cs"/>
              </a:rPr>
              <a:t>Continually hone and share your writing</a:t>
            </a:r>
          </a:p>
          <a:p>
            <a:pPr lvl="0"/>
            <a:r>
              <a:rPr lang="en-US" sz="1200" kern="1200" dirty="0" smtClean="0">
                <a:solidFill>
                  <a:schemeClr val="tx1"/>
                </a:solidFill>
                <a:effectLst/>
                <a:latin typeface="+mn-lt"/>
                <a:ea typeface="+mn-ea"/>
                <a:cs typeface="+mn-cs"/>
              </a:rPr>
              <a:t>Build higher-level communication skills along the way:  negotiation skills, public relations, conflict resolution, mediation, etc.</a:t>
            </a:r>
          </a:p>
          <a:p>
            <a:pPr lvl="0"/>
            <a:r>
              <a:rPr lang="en-US" sz="1200" kern="1200" dirty="0" smtClean="0">
                <a:solidFill>
                  <a:schemeClr val="tx1"/>
                </a:solidFill>
                <a:effectLst/>
                <a:latin typeface="+mn-lt"/>
                <a:ea typeface="+mn-ea"/>
                <a:cs typeface="+mn-cs"/>
              </a:rPr>
              <a:t>Connect with smart people who are well connected</a:t>
            </a:r>
          </a:p>
          <a:p>
            <a:pPr lvl="0"/>
            <a:r>
              <a:rPr lang="en-US" sz="1200" kern="1200" dirty="0" smtClean="0">
                <a:solidFill>
                  <a:schemeClr val="tx1"/>
                </a:solidFill>
                <a:effectLst/>
                <a:latin typeface="+mn-lt"/>
                <a:ea typeface="+mn-ea"/>
                <a:cs typeface="+mn-cs"/>
              </a:rPr>
              <a:t>Use your social networking sites, meetings, community groups to your advantage</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082CE01-1CF5-8446-8E03-529B9640E54F}" type="slidenum">
              <a:rPr lang="en-US" smtClean="0"/>
              <a:t>15</a:t>
            </a:fld>
            <a:endParaRPr lang="en-US"/>
          </a:p>
        </p:txBody>
      </p:sp>
    </p:spTree>
    <p:extLst>
      <p:ext uri="{BB962C8B-B14F-4D97-AF65-F5344CB8AC3E}">
        <p14:creationId xmlns:p14="http://schemas.microsoft.com/office/powerpoint/2010/main" val="3867087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Trust is the foundation for your future:  </a:t>
            </a:r>
          </a:p>
          <a:p>
            <a:pPr lvl="0"/>
            <a:r>
              <a:rPr lang="en-US" sz="1200" kern="1200" dirty="0" smtClean="0">
                <a:solidFill>
                  <a:schemeClr val="tx1"/>
                </a:solidFill>
                <a:effectLst/>
                <a:latin typeface="+mn-lt"/>
                <a:ea typeface="+mn-ea"/>
                <a:cs typeface="+mn-cs"/>
              </a:rPr>
              <a:t>Recognize that trust is fundamental to relationships, and healthy relationships are fundamental to your success and happiness.  Don’t compromise on being trustworthy.</a:t>
            </a:r>
          </a:p>
          <a:p>
            <a:pPr lvl="0"/>
            <a:r>
              <a:rPr lang="en-US" sz="1200" kern="1200" dirty="0" smtClean="0">
                <a:solidFill>
                  <a:schemeClr val="tx1"/>
                </a:solidFill>
                <a:effectLst/>
                <a:latin typeface="+mn-lt"/>
                <a:ea typeface="+mn-ea"/>
                <a:cs typeface="+mn-cs"/>
              </a:rPr>
              <a:t>Always have at least one trusted advisor</a:t>
            </a:r>
          </a:p>
          <a:p>
            <a:pPr lvl="0"/>
            <a:r>
              <a:rPr lang="en-US" sz="1200" kern="1200" dirty="0" smtClean="0">
                <a:solidFill>
                  <a:schemeClr val="tx1"/>
                </a:solidFill>
                <a:effectLst/>
                <a:latin typeface="+mn-lt"/>
                <a:ea typeface="+mn-ea"/>
                <a:cs typeface="+mn-cs"/>
              </a:rPr>
              <a:t>Build your integrity and trustworthiness (Steer clear of negative messaging in email, gossip – be careful about what you put out to the world.  Focus on making a positive difference in the world each day)</a:t>
            </a:r>
          </a:p>
          <a:p>
            <a:endParaRPr lang="en-US" dirty="0"/>
          </a:p>
        </p:txBody>
      </p:sp>
      <p:sp>
        <p:nvSpPr>
          <p:cNvPr id="4" name="Slide Number Placeholder 3"/>
          <p:cNvSpPr>
            <a:spLocks noGrp="1"/>
          </p:cNvSpPr>
          <p:nvPr>
            <p:ph type="sldNum" sz="quarter" idx="10"/>
          </p:nvPr>
        </p:nvSpPr>
        <p:spPr/>
        <p:txBody>
          <a:bodyPr/>
          <a:lstStyle/>
          <a:p>
            <a:fld id="{6082CE01-1CF5-8446-8E03-529B9640E54F}" type="slidenum">
              <a:rPr lang="en-US" smtClean="0"/>
              <a:t>16</a:t>
            </a:fld>
            <a:endParaRPr lang="en-US"/>
          </a:p>
        </p:txBody>
      </p:sp>
    </p:spTree>
    <p:extLst>
      <p:ext uri="{BB962C8B-B14F-4D97-AF65-F5344CB8AC3E}">
        <p14:creationId xmlns:p14="http://schemas.microsoft.com/office/powerpoint/2010/main" val="3887380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4FBEDB41-0ECD-994C-81EE-0B07C17C33B1}"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A64D74-3F1A-E647-A4E1-6BD2EE71B9EA}"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4FBEDB41-0ECD-994C-81EE-0B07C17C33B1}"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A64D74-3F1A-E647-A4E1-6BD2EE71B9EA}"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4FBEDB41-0ECD-994C-81EE-0B07C17C33B1}"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A64D74-3F1A-E647-A4E1-6BD2EE71B9EA}"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FBEDB41-0ECD-994C-81EE-0B07C17C33B1}"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64D74-3F1A-E647-A4E1-6BD2EE71B9E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FBEDB41-0ECD-994C-81EE-0B07C17C33B1}"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64D74-3F1A-E647-A4E1-6BD2EE71B9E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A003633-BEDC-46A1-84C5-99C88A700531}" type="datetimeFigureOut">
              <a:rPr lang="en-US">
                <a:solidFill>
                  <a:prstClr val="black">
                    <a:tint val="75000"/>
                  </a:prstClr>
                </a:solidFill>
              </a:rPr>
              <a:pPr>
                <a:defRPr/>
              </a:pPr>
              <a:t>12/4/2014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D081B4A-1B5B-4EF5-9DFA-6F93333868DD}" type="slidenum">
              <a:rPr lang="en-US" altLang="en-US"/>
              <a:pPr/>
              <a:t>‹#›</a:t>
            </a:fld>
            <a:endParaRPr lang="en-US" altLang="en-US"/>
          </a:p>
        </p:txBody>
      </p:sp>
    </p:spTree>
    <p:extLst>
      <p:ext uri="{BB962C8B-B14F-4D97-AF65-F5344CB8AC3E}">
        <p14:creationId xmlns:p14="http://schemas.microsoft.com/office/powerpoint/2010/main" val="3480523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4FC772-BA06-4CD1-AF87-F25EA2774EC4}" type="datetimeFigureOut">
              <a:rPr lang="en-US">
                <a:solidFill>
                  <a:prstClr val="black">
                    <a:tint val="75000"/>
                  </a:prstClr>
                </a:solidFill>
              </a:rPr>
              <a:pPr>
                <a:defRPr/>
              </a:pPr>
              <a:t>12/4/2014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7F68159-0934-4B2B-A9E8-D3B8AA031F14}" type="slidenum">
              <a:rPr lang="en-US" altLang="en-US"/>
              <a:pPr/>
              <a:t>‹#›</a:t>
            </a:fld>
            <a:endParaRPr lang="en-US" altLang="en-US"/>
          </a:p>
        </p:txBody>
      </p:sp>
    </p:spTree>
    <p:extLst>
      <p:ext uri="{BB962C8B-B14F-4D97-AF65-F5344CB8AC3E}">
        <p14:creationId xmlns:p14="http://schemas.microsoft.com/office/powerpoint/2010/main" val="3910880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C5FAFD-868B-4ADA-9845-BE9B30197200}" type="datetimeFigureOut">
              <a:rPr lang="en-US">
                <a:solidFill>
                  <a:prstClr val="black">
                    <a:tint val="75000"/>
                  </a:prstClr>
                </a:solidFill>
              </a:rPr>
              <a:pPr>
                <a:defRPr/>
              </a:pPr>
              <a:t>12/4/2014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44E5E25-9F7E-4D23-932B-0316458484C8}" type="slidenum">
              <a:rPr lang="en-US" altLang="en-US"/>
              <a:pPr/>
              <a:t>‹#›</a:t>
            </a:fld>
            <a:endParaRPr lang="en-US" altLang="en-US"/>
          </a:p>
        </p:txBody>
      </p:sp>
    </p:spTree>
    <p:extLst>
      <p:ext uri="{BB962C8B-B14F-4D97-AF65-F5344CB8AC3E}">
        <p14:creationId xmlns:p14="http://schemas.microsoft.com/office/powerpoint/2010/main" val="2319733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EA42D4-DC00-477E-8AC2-8648BB49ED3B}" type="datetimeFigureOut">
              <a:rPr lang="en-US">
                <a:solidFill>
                  <a:prstClr val="black">
                    <a:tint val="75000"/>
                  </a:prstClr>
                </a:solidFill>
              </a:rPr>
              <a:pPr>
                <a:defRPr/>
              </a:pPr>
              <a:t>12/4/2014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35A44A2-2582-4256-8E1E-2D425F3FCA90}" type="slidenum">
              <a:rPr lang="en-US" altLang="en-US"/>
              <a:pPr/>
              <a:t>‹#›</a:t>
            </a:fld>
            <a:endParaRPr lang="en-US" altLang="en-US"/>
          </a:p>
        </p:txBody>
      </p:sp>
    </p:spTree>
    <p:extLst>
      <p:ext uri="{BB962C8B-B14F-4D97-AF65-F5344CB8AC3E}">
        <p14:creationId xmlns:p14="http://schemas.microsoft.com/office/powerpoint/2010/main" val="1779867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C3D9E2E-7FC2-4590-9819-5A59725D24CE}" type="datetimeFigureOut">
              <a:rPr lang="en-US">
                <a:solidFill>
                  <a:prstClr val="black">
                    <a:tint val="75000"/>
                  </a:prstClr>
                </a:solidFill>
              </a:rPr>
              <a:pPr>
                <a:defRPr/>
              </a:pPr>
              <a:t>12/4/2014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0AFBF27-0550-4C3D-B061-B1A3C54CA28D}" type="slidenum">
              <a:rPr lang="en-US" altLang="en-US"/>
              <a:pPr/>
              <a:t>‹#›</a:t>
            </a:fld>
            <a:endParaRPr lang="en-US" altLang="en-US"/>
          </a:p>
        </p:txBody>
      </p:sp>
    </p:spTree>
    <p:extLst>
      <p:ext uri="{BB962C8B-B14F-4D97-AF65-F5344CB8AC3E}">
        <p14:creationId xmlns:p14="http://schemas.microsoft.com/office/powerpoint/2010/main" val="1081746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FBEDB41-0ECD-994C-81EE-0B07C17C33B1}"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64D74-3F1A-E647-A4E1-6BD2EE71B9E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7CD61D6-8A56-452A-9F4D-EC96D6F80EA5}" type="datetimeFigureOut">
              <a:rPr lang="en-US">
                <a:solidFill>
                  <a:prstClr val="black">
                    <a:tint val="75000"/>
                  </a:prstClr>
                </a:solidFill>
              </a:rPr>
              <a:pPr>
                <a:defRPr/>
              </a:pPr>
              <a:t>12/4/2014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133C9853-61E7-451D-853A-749484F3C65E}" type="slidenum">
              <a:rPr lang="en-US" altLang="en-US"/>
              <a:pPr/>
              <a:t>‹#›</a:t>
            </a:fld>
            <a:endParaRPr lang="en-US" altLang="en-US"/>
          </a:p>
        </p:txBody>
      </p:sp>
    </p:spTree>
    <p:extLst>
      <p:ext uri="{BB962C8B-B14F-4D97-AF65-F5344CB8AC3E}">
        <p14:creationId xmlns:p14="http://schemas.microsoft.com/office/powerpoint/2010/main" val="1550907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382067-B9B8-4CEB-96E9-418A54E4D882}" type="datetimeFigureOut">
              <a:rPr lang="en-US">
                <a:solidFill>
                  <a:prstClr val="black">
                    <a:tint val="75000"/>
                  </a:prstClr>
                </a:solidFill>
              </a:rPr>
              <a:pPr>
                <a:defRPr/>
              </a:pPr>
              <a:t>12/4/2014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E7D0D02-0AEE-4CFC-92A1-BBC1FC2A2A84}" type="slidenum">
              <a:rPr lang="en-US" altLang="en-US"/>
              <a:pPr/>
              <a:t>‹#›</a:t>
            </a:fld>
            <a:endParaRPr lang="en-US" altLang="en-US"/>
          </a:p>
        </p:txBody>
      </p:sp>
    </p:spTree>
    <p:extLst>
      <p:ext uri="{BB962C8B-B14F-4D97-AF65-F5344CB8AC3E}">
        <p14:creationId xmlns:p14="http://schemas.microsoft.com/office/powerpoint/2010/main" val="40665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E3AD31-D33D-4109-A526-EFD443D8E1EB}" type="datetimeFigureOut">
              <a:rPr lang="en-US">
                <a:solidFill>
                  <a:prstClr val="black">
                    <a:tint val="75000"/>
                  </a:prstClr>
                </a:solidFill>
              </a:rPr>
              <a:pPr>
                <a:defRPr/>
              </a:pPr>
              <a:t>12/4/2014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CE385C1-FA4D-4CAA-99CA-2E858930E092}" type="slidenum">
              <a:rPr lang="en-US" altLang="en-US"/>
              <a:pPr/>
              <a:t>‹#›</a:t>
            </a:fld>
            <a:endParaRPr lang="en-US" altLang="en-US"/>
          </a:p>
        </p:txBody>
      </p:sp>
    </p:spTree>
    <p:extLst>
      <p:ext uri="{BB962C8B-B14F-4D97-AF65-F5344CB8AC3E}">
        <p14:creationId xmlns:p14="http://schemas.microsoft.com/office/powerpoint/2010/main" val="3550759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71D425-66CD-49D9-B781-5B294EBAE3C4}" type="datetimeFigureOut">
              <a:rPr lang="en-US">
                <a:solidFill>
                  <a:prstClr val="black">
                    <a:tint val="75000"/>
                  </a:prstClr>
                </a:solidFill>
              </a:rPr>
              <a:pPr>
                <a:defRPr/>
              </a:pPr>
              <a:t>12/4/2014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8D346C7-E6E9-4944-83DB-FF5154F5D82E}" type="slidenum">
              <a:rPr lang="en-US" altLang="en-US"/>
              <a:pPr/>
              <a:t>‹#›</a:t>
            </a:fld>
            <a:endParaRPr lang="en-US" altLang="en-US"/>
          </a:p>
        </p:txBody>
      </p:sp>
    </p:spTree>
    <p:extLst>
      <p:ext uri="{BB962C8B-B14F-4D97-AF65-F5344CB8AC3E}">
        <p14:creationId xmlns:p14="http://schemas.microsoft.com/office/powerpoint/2010/main" val="2117904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3ABEC8-6D20-4A32-A6E3-006CECF13098}" type="datetimeFigureOut">
              <a:rPr lang="en-US">
                <a:solidFill>
                  <a:prstClr val="black">
                    <a:tint val="75000"/>
                  </a:prstClr>
                </a:solidFill>
              </a:rPr>
              <a:pPr>
                <a:defRPr/>
              </a:pPr>
              <a:t>12/4/2014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C215127-9B27-4787-A79F-433E38F283C9}" type="slidenum">
              <a:rPr lang="en-US" altLang="en-US"/>
              <a:pPr/>
              <a:t>‹#›</a:t>
            </a:fld>
            <a:endParaRPr lang="en-US" altLang="en-US"/>
          </a:p>
        </p:txBody>
      </p:sp>
    </p:spTree>
    <p:extLst>
      <p:ext uri="{BB962C8B-B14F-4D97-AF65-F5344CB8AC3E}">
        <p14:creationId xmlns:p14="http://schemas.microsoft.com/office/powerpoint/2010/main" val="2664077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E24A87-7EB0-4992-A770-0FF479F9BC49}" type="datetimeFigureOut">
              <a:rPr lang="en-US">
                <a:solidFill>
                  <a:prstClr val="black">
                    <a:tint val="75000"/>
                  </a:prstClr>
                </a:solidFill>
              </a:rPr>
              <a:pPr>
                <a:defRPr/>
              </a:pPr>
              <a:t>12/4/2014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A735F6C-F445-4742-89E9-DD490DC7506F}" type="slidenum">
              <a:rPr lang="en-US" altLang="en-US"/>
              <a:pPr/>
              <a:t>‹#›</a:t>
            </a:fld>
            <a:endParaRPr lang="en-US" altLang="en-US"/>
          </a:p>
        </p:txBody>
      </p:sp>
    </p:spTree>
    <p:extLst>
      <p:ext uri="{BB962C8B-B14F-4D97-AF65-F5344CB8AC3E}">
        <p14:creationId xmlns:p14="http://schemas.microsoft.com/office/powerpoint/2010/main" val="2739040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4335" y="68854"/>
            <a:ext cx="8234462" cy="1019879"/>
          </a:xfrm>
          <a:effectLst>
            <a:outerShdw dist="17961" dir="2700000" algn="ctr" rotWithShape="0">
              <a:srgbClr val="FFFFFF"/>
            </a:outerShdw>
          </a:effectLst>
        </p:spPr>
        <p:txBody>
          <a:bodyPr/>
          <a:lstStyle>
            <a:lvl1pPr>
              <a:defRPr sz="3253" b="1">
                <a:solidFill>
                  <a:srgbClr val="FF3300"/>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44334" y="1093035"/>
            <a:ext cx="6401086" cy="688525"/>
          </a:xfrm>
          <a:extLst>
            <a:ext uri="{AF507438-7753-43E0-B8FC-AC1667EBCBE1}">
              <a14:hiddenEffects xmlns:a14="http://schemas.microsoft.com/office/drawing/2010/main">
                <a:effectLst>
                  <a:outerShdw dist="35921" dir="2700000" algn="ctr" rotWithShape="0">
                    <a:srgbClr val="FFFFFF"/>
                  </a:outerShdw>
                </a:effectLst>
              </a14:hiddenEffects>
            </a:ext>
          </a:extLst>
        </p:spPr>
        <p:txBody>
          <a:bodyPr/>
          <a:lstStyle>
            <a:lvl1pPr marL="0" indent="0">
              <a:buFontTx/>
              <a:buNone/>
              <a:defRPr sz="2033"/>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457630" y="6245499"/>
            <a:ext cx="2133695" cy="476230"/>
          </a:xfrm>
        </p:spPr>
        <p:txBody>
          <a:bodyPr/>
          <a:lstStyle>
            <a:lvl1pPr>
              <a:defRPr/>
            </a:lvl1pPr>
          </a:lstStyle>
          <a:p>
            <a:fld id="{F9985364-570B-4FB8-93D9-852242DFF4FF}" type="datetimeFigureOut">
              <a:rPr lang="en-US" smtClean="0"/>
              <a:pPr/>
              <a:t>12/4/2014</a:t>
            </a:fld>
            <a:endParaRPr lang="en-US"/>
          </a:p>
        </p:txBody>
      </p:sp>
      <p:sp>
        <p:nvSpPr>
          <p:cNvPr id="5" name="Rectangle 5"/>
          <p:cNvSpPr>
            <a:spLocks noGrp="1" noChangeArrowheads="1"/>
          </p:cNvSpPr>
          <p:nvPr>
            <p:ph type="ftr" sz="quarter" idx="11"/>
          </p:nvPr>
        </p:nvSpPr>
        <p:spPr>
          <a:xfrm>
            <a:off x="3124749" y="6245499"/>
            <a:ext cx="2894504" cy="476230"/>
          </a:xfrm>
        </p:spPr>
        <p:txBody>
          <a:bodyPr/>
          <a:lstStyle>
            <a:lvl1pPr>
              <a:defRPr/>
            </a:lvl1pPr>
          </a:lstStyle>
          <a:p>
            <a:endParaRPr lang="en-US"/>
          </a:p>
        </p:txBody>
      </p:sp>
      <p:sp>
        <p:nvSpPr>
          <p:cNvPr id="6" name="Rectangle 6"/>
          <p:cNvSpPr>
            <a:spLocks noGrp="1" noChangeArrowheads="1"/>
          </p:cNvSpPr>
          <p:nvPr>
            <p:ph type="sldNum" sz="quarter" idx="12"/>
          </p:nvPr>
        </p:nvSpPr>
        <p:spPr>
          <a:xfrm>
            <a:off x="6552676" y="6245499"/>
            <a:ext cx="2133695" cy="476230"/>
          </a:xfrm>
        </p:spPr>
        <p:txBody>
          <a:bodyPr/>
          <a:lstStyle>
            <a:lvl1pPr>
              <a:defRPr/>
            </a:lvl1pPr>
          </a:lstStyle>
          <a:p>
            <a:fld id="{DFEC3489-A90A-4328-B838-1E325902276A}" type="slidenum">
              <a:rPr lang="en-US" smtClean="0"/>
              <a:pPr/>
              <a:t>‹#›</a:t>
            </a:fld>
            <a:endParaRPr lang="en-US"/>
          </a:p>
        </p:txBody>
      </p:sp>
    </p:spTree>
    <p:extLst>
      <p:ext uri="{BB962C8B-B14F-4D97-AF65-F5344CB8AC3E}">
        <p14:creationId xmlns:p14="http://schemas.microsoft.com/office/powerpoint/2010/main" val="475168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F9985364-570B-4FB8-93D9-852242DFF4FF}" type="datetimeFigureOut">
              <a:rPr lang="en-US" smtClean="0"/>
              <a:pPr/>
              <a:t>12/4/2014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FEC3489-A90A-4328-B838-1E325902276A}" type="slidenum">
              <a:rPr lang="en-US" smtClean="0"/>
              <a:pPr/>
              <a:t>‹#›</a:t>
            </a:fld>
            <a:endParaRPr lang="en-US"/>
          </a:p>
        </p:txBody>
      </p:sp>
    </p:spTree>
    <p:extLst>
      <p:ext uri="{BB962C8B-B14F-4D97-AF65-F5344CB8AC3E}">
        <p14:creationId xmlns:p14="http://schemas.microsoft.com/office/powerpoint/2010/main" val="4179236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563"/>
            <a:ext cx="7772543" cy="1362706"/>
          </a:xfrm>
        </p:spPr>
        <p:txBody>
          <a:bodyPr anchor="t"/>
          <a:lstStyle>
            <a:lvl1pPr algn="l">
              <a:defRPr sz="2711" b="1" cap="all"/>
            </a:lvl1pPr>
          </a:lstStyle>
          <a:p>
            <a:r>
              <a:rPr lang="en-US" smtClean="0"/>
              <a:t>Click to edit Master title style</a:t>
            </a:r>
            <a:endParaRPr lang="en-US"/>
          </a:p>
        </p:txBody>
      </p:sp>
      <p:sp>
        <p:nvSpPr>
          <p:cNvPr id="3" name="Text Placeholder 2"/>
          <p:cNvSpPr>
            <a:spLocks noGrp="1"/>
          </p:cNvSpPr>
          <p:nvPr>
            <p:ph type="body" idx="1"/>
          </p:nvPr>
        </p:nvSpPr>
        <p:spPr>
          <a:xfrm>
            <a:off x="722196" y="2906151"/>
            <a:ext cx="7772543" cy="1500412"/>
          </a:xfrm>
        </p:spPr>
        <p:txBody>
          <a:bodyPr anchor="b"/>
          <a:lstStyle>
            <a:lvl1pPr marL="0" indent="0">
              <a:buNone/>
              <a:defRPr sz="1355"/>
            </a:lvl1pPr>
            <a:lvl2pPr marL="309845" indent="0">
              <a:buNone/>
              <a:defRPr sz="1220"/>
            </a:lvl2pPr>
            <a:lvl3pPr marL="619689" indent="0">
              <a:buNone/>
              <a:defRPr sz="1085"/>
            </a:lvl3pPr>
            <a:lvl4pPr marL="929534" indent="0">
              <a:buNone/>
              <a:defRPr sz="949"/>
            </a:lvl4pPr>
            <a:lvl5pPr marL="1239378" indent="0">
              <a:buNone/>
              <a:defRPr sz="949"/>
            </a:lvl5pPr>
            <a:lvl6pPr marL="1549223" indent="0">
              <a:buNone/>
              <a:defRPr sz="949"/>
            </a:lvl6pPr>
            <a:lvl7pPr marL="1859067" indent="0">
              <a:buNone/>
              <a:defRPr sz="949"/>
            </a:lvl7pPr>
            <a:lvl8pPr marL="2168911" indent="0">
              <a:buNone/>
              <a:defRPr sz="949"/>
            </a:lvl8pPr>
            <a:lvl9pPr marL="2478755" indent="0">
              <a:buNone/>
              <a:defRPr sz="949"/>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9985364-570B-4FB8-93D9-852242DFF4FF}" type="datetimeFigureOut">
              <a:rPr lang="en-US" smtClean="0"/>
              <a:pPr/>
              <a:t>12/4/2014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FEC3489-A90A-4328-B838-1E325902276A}" type="slidenum">
              <a:rPr lang="en-US" smtClean="0"/>
              <a:pPr/>
              <a:t>‹#›</a:t>
            </a:fld>
            <a:endParaRPr lang="en-US"/>
          </a:p>
        </p:txBody>
      </p:sp>
    </p:spTree>
    <p:extLst>
      <p:ext uri="{BB962C8B-B14F-4D97-AF65-F5344CB8AC3E}">
        <p14:creationId xmlns:p14="http://schemas.microsoft.com/office/powerpoint/2010/main" val="704594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7071" y="1600822"/>
            <a:ext cx="3809762" cy="4525620"/>
          </a:xfrm>
        </p:spPr>
        <p:txBody>
          <a:bodyPr/>
          <a:lstStyle>
            <a:lvl1pPr>
              <a:defRPr sz="1898"/>
            </a:lvl1pPr>
            <a:lvl2pPr>
              <a:defRPr sz="1627"/>
            </a:lvl2pPr>
            <a:lvl3pPr>
              <a:defRPr sz="1355"/>
            </a:lvl3pPr>
            <a:lvl4pPr>
              <a:defRPr sz="1220"/>
            </a:lvl4pPr>
            <a:lvl5pPr>
              <a:defRPr sz="1220"/>
            </a:lvl5pPr>
            <a:lvl6pPr>
              <a:defRPr sz="1220"/>
            </a:lvl6pPr>
            <a:lvl7pPr>
              <a:defRPr sz="1220"/>
            </a:lvl7pPr>
            <a:lvl8pPr>
              <a:defRPr sz="1220"/>
            </a:lvl8pPr>
            <a:lvl9pPr>
              <a:defRPr sz="12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4122" y="1600822"/>
            <a:ext cx="3809762" cy="4525620"/>
          </a:xfrm>
        </p:spPr>
        <p:txBody>
          <a:bodyPr/>
          <a:lstStyle>
            <a:lvl1pPr>
              <a:defRPr sz="1898"/>
            </a:lvl1pPr>
            <a:lvl2pPr>
              <a:defRPr sz="1627"/>
            </a:lvl2pPr>
            <a:lvl3pPr>
              <a:defRPr sz="1355"/>
            </a:lvl3pPr>
            <a:lvl4pPr>
              <a:defRPr sz="1220"/>
            </a:lvl4pPr>
            <a:lvl5pPr>
              <a:defRPr sz="1220"/>
            </a:lvl5pPr>
            <a:lvl6pPr>
              <a:defRPr sz="1220"/>
            </a:lvl6pPr>
            <a:lvl7pPr>
              <a:defRPr sz="1220"/>
            </a:lvl7pPr>
            <a:lvl8pPr>
              <a:defRPr sz="1220"/>
            </a:lvl8pPr>
            <a:lvl9pPr>
              <a:defRPr sz="12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F9985364-570B-4FB8-93D9-852242DFF4FF}" type="datetimeFigureOut">
              <a:rPr lang="en-US" smtClean="0"/>
              <a:pPr/>
              <a:t>12/4/2014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FEC3489-A90A-4328-B838-1E325902276A}" type="slidenum">
              <a:rPr lang="en-US" smtClean="0"/>
              <a:pPr/>
              <a:t>‹#›</a:t>
            </a:fld>
            <a:endParaRPr lang="en-US"/>
          </a:p>
        </p:txBody>
      </p:sp>
    </p:spTree>
    <p:extLst>
      <p:ext uri="{BB962C8B-B14F-4D97-AF65-F5344CB8AC3E}">
        <p14:creationId xmlns:p14="http://schemas.microsoft.com/office/powerpoint/2010/main" val="72391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3977"/>
            <a:ext cx="8228742" cy="11432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29" y="1534839"/>
            <a:ext cx="4040007" cy="639755"/>
          </a:xfrm>
        </p:spPr>
        <p:txBody>
          <a:bodyPr anchor="b"/>
          <a:lstStyle>
            <a:lvl1pPr marL="0" indent="0">
              <a:buNone/>
              <a:defRPr sz="1627" b="1"/>
            </a:lvl1pPr>
            <a:lvl2pPr marL="309845" indent="0">
              <a:buNone/>
              <a:defRPr sz="1355" b="1"/>
            </a:lvl2pPr>
            <a:lvl3pPr marL="619689" indent="0">
              <a:buNone/>
              <a:defRPr sz="1220" b="1"/>
            </a:lvl3pPr>
            <a:lvl4pPr marL="929534" indent="0">
              <a:buNone/>
              <a:defRPr sz="1085" b="1"/>
            </a:lvl4pPr>
            <a:lvl5pPr marL="1239378" indent="0">
              <a:buNone/>
              <a:defRPr sz="1085" b="1"/>
            </a:lvl5pPr>
            <a:lvl6pPr marL="1549223" indent="0">
              <a:buNone/>
              <a:defRPr sz="1085" b="1"/>
            </a:lvl6pPr>
            <a:lvl7pPr marL="1859067" indent="0">
              <a:buNone/>
              <a:defRPr sz="1085" b="1"/>
            </a:lvl7pPr>
            <a:lvl8pPr marL="2168911" indent="0">
              <a:buNone/>
              <a:defRPr sz="1085" b="1"/>
            </a:lvl8pPr>
            <a:lvl9pPr marL="2478755" indent="0">
              <a:buNone/>
              <a:defRPr sz="1085" b="1"/>
            </a:lvl9pPr>
          </a:lstStyle>
          <a:p>
            <a:pPr lvl="0"/>
            <a:r>
              <a:rPr lang="en-US" smtClean="0"/>
              <a:t>Click to edit Master text styles</a:t>
            </a:r>
          </a:p>
        </p:txBody>
      </p:sp>
      <p:sp>
        <p:nvSpPr>
          <p:cNvPr id="4" name="Content Placeholder 3"/>
          <p:cNvSpPr>
            <a:spLocks noGrp="1"/>
          </p:cNvSpPr>
          <p:nvPr>
            <p:ph sz="half" idx="2"/>
          </p:nvPr>
        </p:nvSpPr>
        <p:spPr>
          <a:xfrm>
            <a:off x="457629" y="2174594"/>
            <a:ext cx="4040007" cy="3951849"/>
          </a:xfrm>
        </p:spPr>
        <p:txBody>
          <a:bodyPr/>
          <a:lstStyle>
            <a:lvl1pPr>
              <a:defRPr sz="1627"/>
            </a:lvl1pPr>
            <a:lvl2pPr>
              <a:defRPr sz="1355"/>
            </a:lvl2pPr>
            <a:lvl3pPr>
              <a:defRPr sz="1220"/>
            </a:lvl3pPr>
            <a:lvl4pPr>
              <a:defRPr sz="1085"/>
            </a:lvl4pPr>
            <a:lvl5pPr>
              <a:defRPr sz="1085"/>
            </a:lvl5pPr>
            <a:lvl6pPr>
              <a:defRPr sz="1085"/>
            </a:lvl6pPr>
            <a:lvl7pPr>
              <a:defRPr sz="1085"/>
            </a:lvl7pPr>
            <a:lvl8pPr>
              <a:defRPr sz="1085"/>
            </a:lvl8pPr>
            <a:lvl9pPr>
              <a:defRPr sz="108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5" y="1534839"/>
            <a:ext cx="4041437" cy="639755"/>
          </a:xfrm>
        </p:spPr>
        <p:txBody>
          <a:bodyPr anchor="b"/>
          <a:lstStyle>
            <a:lvl1pPr marL="0" indent="0">
              <a:buNone/>
              <a:defRPr sz="1627" b="1"/>
            </a:lvl1pPr>
            <a:lvl2pPr marL="309845" indent="0">
              <a:buNone/>
              <a:defRPr sz="1355" b="1"/>
            </a:lvl2pPr>
            <a:lvl3pPr marL="619689" indent="0">
              <a:buNone/>
              <a:defRPr sz="1220" b="1"/>
            </a:lvl3pPr>
            <a:lvl4pPr marL="929534" indent="0">
              <a:buNone/>
              <a:defRPr sz="1085" b="1"/>
            </a:lvl4pPr>
            <a:lvl5pPr marL="1239378" indent="0">
              <a:buNone/>
              <a:defRPr sz="1085" b="1"/>
            </a:lvl5pPr>
            <a:lvl6pPr marL="1549223" indent="0">
              <a:buNone/>
              <a:defRPr sz="1085" b="1"/>
            </a:lvl6pPr>
            <a:lvl7pPr marL="1859067" indent="0">
              <a:buNone/>
              <a:defRPr sz="1085" b="1"/>
            </a:lvl7pPr>
            <a:lvl8pPr marL="2168911" indent="0">
              <a:buNone/>
              <a:defRPr sz="1085" b="1"/>
            </a:lvl8pPr>
            <a:lvl9pPr marL="2478755" indent="0">
              <a:buNone/>
              <a:defRPr sz="1085" b="1"/>
            </a:lvl9pPr>
          </a:lstStyle>
          <a:p>
            <a:pPr lvl="0"/>
            <a:r>
              <a:rPr lang="en-US" smtClean="0"/>
              <a:t>Click to edit Master text styles</a:t>
            </a:r>
          </a:p>
        </p:txBody>
      </p:sp>
      <p:sp>
        <p:nvSpPr>
          <p:cNvPr id="6" name="Content Placeholder 5"/>
          <p:cNvSpPr>
            <a:spLocks noGrp="1"/>
          </p:cNvSpPr>
          <p:nvPr>
            <p:ph sz="quarter" idx="4"/>
          </p:nvPr>
        </p:nvSpPr>
        <p:spPr>
          <a:xfrm>
            <a:off x="4644935" y="2174594"/>
            <a:ext cx="4041437" cy="3951849"/>
          </a:xfrm>
        </p:spPr>
        <p:txBody>
          <a:bodyPr/>
          <a:lstStyle>
            <a:lvl1pPr>
              <a:defRPr sz="1627"/>
            </a:lvl1pPr>
            <a:lvl2pPr>
              <a:defRPr sz="1355"/>
            </a:lvl2pPr>
            <a:lvl3pPr>
              <a:defRPr sz="1220"/>
            </a:lvl3pPr>
            <a:lvl4pPr>
              <a:defRPr sz="1085"/>
            </a:lvl4pPr>
            <a:lvl5pPr>
              <a:defRPr sz="1085"/>
            </a:lvl5pPr>
            <a:lvl6pPr>
              <a:defRPr sz="1085"/>
            </a:lvl6pPr>
            <a:lvl7pPr>
              <a:defRPr sz="1085"/>
            </a:lvl7pPr>
            <a:lvl8pPr>
              <a:defRPr sz="1085"/>
            </a:lvl8pPr>
            <a:lvl9pPr>
              <a:defRPr sz="108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F9985364-570B-4FB8-93D9-852242DFF4FF}" type="datetimeFigureOut">
              <a:rPr lang="en-US" smtClean="0"/>
              <a:pPr/>
              <a:t>12/4/2014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DFEC3489-A90A-4328-B838-1E325902276A}" type="slidenum">
              <a:rPr lang="en-US" smtClean="0"/>
              <a:pPr/>
              <a:t>‹#›</a:t>
            </a:fld>
            <a:endParaRPr lang="en-US"/>
          </a:p>
        </p:txBody>
      </p:sp>
    </p:spTree>
    <p:extLst>
      <p:ext uri="{BB962C8B-B14F-4D97-AF65-F5344CB8AC3E}">
        <p14:creationId xmlns:p14="http://schemas.microsoft.com/office/powerpoint/2010/main" val="38234034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F9985364-570B-4FB8-93D9-852242DFF4FF}" type="datetimeFigureOut">
              <a:rPr lang="en-US" smtClean="0"/>
              <a:pPr/>
              <a:t>12/4/2014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FEC3489-A90A-4328-B838-1E325902276A}" type="slidenum">
              <a:rPr lang="en-US" smtClean="0"/>
              <a:pPr/>
              <a:t>‹#›</a:t>
            </a:fld>
            <a:endParaRPr lang="en-US"/>
          </a:p>
        </p:txBody>
      </p:sp>
    </p:spTree>
    <p:extLst>
      <p:ext uri="{BB962C8B-B14F-4D97-AF65-F5344CB8AC3E}">
        <p14:creationId xmlns:p14="http://schemas.microsoft.com/office/powerpoint/2010/main" val="1157624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9985364-570B-4FB8-93D9-852242DFF4FF}" type="datetimeFigureOut">
              <a:rPr lang="en-US" smtClean="0"/>
              <a:pPr/>
              <a:t>12/4/2014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FEC3489-A90A-4328-B838-1E325902276A}" type="slidenum">
              <a:rPr lang="en-US" smtClean="0"/>
              <a:pPr/>
              <a:t>‹#›</a:t>
            </a:fld>
            <a:endParaRPr lang="en-US"/>
          </a:p>
        </p:txBody>
      </p:sp>
    </p:spTree>
    <p:extLst>
      <p:ext uri="{BB962C8B-B14F-4D97-AF65-F5344CB8AC3E}">
        <p14:creationId xmlns:p14="http://schemas.microsoft.com/office/powerpoint/2010/main" val="3131616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3"/>
            <a:ext cx="3007481" cy="1161887"/>
          </a:xfrm>
        </p:spPr>
        <p:txBody>
          <a:bodyPr anchor="b"/>
          <a:lstStyle>
            <a:lvl1pPr algn="l">
              <a:defRPr sz="1355" b="1"/>
            </a:lvl1pPr>
          </a:lstStyle>
          <a:p>
            <a:r>
              <a:rPr lang="en-US" smtClean="0"/>
              <a:t>Click to edit Master title style</a:t>
            </a:r>
            <a:endParaRPr lang="en-US"/>
          </a:p>
        </p:txBody>
      </p:sp>
      <p:sp>
        <p:nvSpPr>
          <p:cNvPr id="3" name="Content Placeholder 2"/>
          <p:cNvSpPr>
            <a:spLocks noGrp="1"/>
          </p:cNvSpPr>
          <p:nvPr>
            <p:ph idx="1"/>
          </p:nvPr>
        </p:nvSpPr>
        <p:spPr>
          <a:xfrm>
            <a:off x="3575228" y="272542"/>
            <a:ext cx="5111144" cy="5853901"/>
          </a:xfrm>
        </p:spPr>
        <p:txBody>
          <a:bodyPr/>
          <a:lstStyle>
            <a:lvl1pPr>
              <a:defRPr sz="2169"/>
            </a:lvl1pPr>
            <a:lvl2pPr>
              <a:defRPr sz="1898"/>
            </a:lvl2pPr>
            <a:lvl3pPr>
              <a:defRPr sz="1627"/>
            </a:lvl3pPr>
            <a:lvl4pPr>
              <a:defRPr sz="1355"/>
            </a:lvl4pPr>
            <a:lvl5pPr>
              <a:defRPr sz="1355"/>
            </a:lvl5pPr>
            <a:lvl6pPr>
              <a:defRPr sz="1355"/>
            </a:lvl6pPr>
            <a:lvl7pPr>
              <a:defRPr sz="1355"/>
            </a:lvl7pPr>
            <a:lvl8pPr>
              <a:defRPr sz="1355"/>
            </a:lvl8pPr>
            <a:lvl9pPr>
              <a:defRPr sz="135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30" y="1434428"/>
            <a:ext cx="3007481" cy="4692014"/>
          </a:xfrm>
        </p:spPr>
        <p:txBody>
          <a:bodyPr/>
          <a:lstStyle>
            <a:lvl1pPr marL="0" indent="0">
              <a:buNone/>
              <a:defRPr sz="949"/>
            </a:lvl1pPr>
            <a:lvl2pPr marL="309845" indent="0">
              <a:buNone/>
              <a:defRPr sz="813"/>
            </a:lvl2pPr>
            <a:lvl3pPr marL="619689" indent="0">
              <a:buNone/>
              <a:defRPr sz="678"/>
            </a:lvl3pPr>
            <a:lvl4pPr marL="929534" indent="0">
              <a:buNone/>
              <a:defRPr sz="610"/>
            </a:lvl4pPr>
            <a:lvl5pPr marL="1239378" indent="0">
              <a:buNone/>
              <a:defRPr sz="610"/>
            </a:lvl5pPr>
            <a:lvl6pPr marL="1549223" indent="0">
              <a:buNone/>
              <a:defRPr sz="610"/>
            </a:lvl6pPr>
            <a:lvl7pPr marL="1859067" indent="0">
              <a:buNone/>
              <a:defRPr sz="610"/>
            </a:lvl7pPr>
            <a:lvl8pPr marL="2168911" indent="0">
              <a:buNone/>
              <a:defRPr sz="610"/>
            </a:lvl8pPr>
            <a:lvl9pPr marL="2478755" indent="0">
              <a:buNone/>
              <a:defRPr sz="61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9985364-570B-4FB8-93D9-852242DFF4FF}" type="datetimeFigureOut">
              <a:rPr lang="en-US" smtClean="0"/>
              <a:pPr/>
              <a:t>12/4/2014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FEC3489-A90A-4328-B838-1E325902276A}" type="slidenum">
              <a:rPr lang="en-US" smtClean="0"/>
              <a:pPr/>
              <a:t>‹#›</a:t>
            </a:fld>
            <a:endParaRPr lang="en-US"/>
          </a:p>
        </p:txBody>
      </p:sp>
    </p:spTree>
    <p:extLst>
      <p:ext uri="{BB962C8B-B14F-4D97-AF65-F5344CB8AC3E}">
        <p14:creationId xmlns:p14="http://schemas.microsoft.com/office/powerpoint/2010/main" val="3285930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5" y="4801031"/>
            <a:ext cx="5487257" cy="566599"/>
          </a:xfrm>
        </p:spPr>
        <p:txBody>
          <a:bodyPr anchor="b"/>
          <a:lstStyle>
            <a:lvl1pPr algn="l">
              <a:defRPr sz="1355" b="1"/>
            </a:lvl1pPr>
          </a:lstStyle>
          <a:p>
            <a:r>
              <a:rPr lang="en-US" smtClean="0"/>
              <a:t>Click to edit Master title style</a:t>
            </a:r>
            <a:endParaRPr lang="en-US"/>
          </a:p>
        </p:txBody>
      </p:sp>
      <p:sp>
        <p:nvSpPr>
          <p:cNvPr id="3" name="Picture Placeholder 2"/>
          <p:cNvSpPr>
            <a:spLocks noGrp="1"/>
          </p:cNvSpPr>
          <p:nvPr>
            <p:ph type="pic" idx="1"/>
          </p:nvPr>
        </p:nvSpPr>
        <p:spPr>
          <a:xfrm>
            <a:off x="1791905" y="612503"/>
            <a:ext cx="5487257" cy="4115373"/>
          </a:xfrm>
        </p:spPr>
        <p:txBody>
          <a:bodyPr/>
          <a:lstStyle>
            <a:lvl1pPr marL="0" indent="0">
              <a:buNone/>
              <a:defRPr sz="2169"/>
            </a:lvl1pPr>
            <a:lvl2pPr marL="309845" indent="0">
              <a:buNone/>
              <a:defRPr sz="1898"/>
            </a:lvl2pPr>
            <a:lvl3pPr marL="619689" indent="0">
              <a:buNone/>
              <a:defRPr sz="1627"/>
            </a:lvl3pPr>
            <a:lvl4pPr marL="929534" indent="0">
              <a:buNone/>
              <a:defRPr sz="1355"/>
            </a:lvl4pPr>
            <a:lvl5pPr marL="1239378" indent="0">
              <a:buNone/>
              <a:defRPr sz="1355"/>
            </a:lvl5pPr>
            <a:lvl6pPr marL="1549223" indent="0">
              <a:buNone/>
              <a:defRPr sz="1355"/>
            </a:lvl6pPr>
            <a:lvl7pPr marL="1859067" indent="0">
              <a:buNone/>
              <a:defRPr sz="1355"/>
            </a:lvl7pPr>
            <a:lvl8pPr marL="2168911" indent="0">
              <a:buNone/>
              <a:defRPr sz="1355"/>
            </a:lvl8pPr>
            <a:lvl9pPr marL="2478755" indent="0">
              <a:buNone/>
              <a:defRPr sz="1355"/>
            </a:lvl9pPr>
          </a:lstStyle>
          <a:p>
            <a:pPr lvl="0"/>
            <a:r>
              <a:rPr lang="en-US" noProof="0" smtClean="0"/>
              <a:t>Click icon to add picture</a:t>
            </a:r>
          </a:p>
        </p:txBody>
      </p:sp>
      <p:sp>
        <p:nvSpPr>
          <p:cNvPr id="4" name="Text Placeholder 3"/>
          <p:cNvSpPr>
            <a:spLocks noGrp="1"/>
          </p:cNvSpPr>
          <p:nvPr>
            <p:ph type="body" sz="half" idx="2"/>
          </p:nvPr>
        </p:nvSpPr>
        <p:spPr>
          <a:xfrm>
            <a:off x="1791905" y="5367629"/>
            <a:ext cx="5487257" cy="804714"/>
          </a:xfrm>
        </p:spPr>
        <p:txBody>
          <a:bodyPr/>
          <a:lstStyle>
            <a:lvl1pPr marL="0" indent="0">
              <a:buNone/>
              <a:defRPr sz="949"/>
            </a:lvl1pPr>
            <a:lvl2pPr marL="309845" indent="0">
              <a:buNone/>
              <a:defRPr sz="813"/>
            </a:lvl2pPr>
            <a:lvl3pPr marL="619689" indent="0">
              <a:buNone/>
              <a:defRPr sz="678"/>
            </a:lvl3pPr>
            <a:lvl4pPr marL="929534" indent="0">
              <a:buNone/>
              <a:defRPr sz="610"/>
            </a:lvl4pPr>
            <a:lvl5pPr marL="1239378" indent="0">
              <a:buNone/>
              <a:defRPr sz="610"/>
            </a:lvl5pPr>
            <a:lvl6pPr marL="1549223" indent="0">
              <a:buNone/>
              <a:defRPr sz="610"/>
            </a:lvl6pPr>
            <a:lvl7pPr marL="1859067" indent="0">
              <a:buNone/>
              <a:defRPr sz="610"/>
            </a:lvl7pPr>
            <a:lvl8pPr marL="2168911" indent="0">
              <a:buNone/>
              <a:defRPr sz="610"/>
            </a:lvl8pPr>
            <a:lvl9pPr marL="2478755" indent="0">
              <a:buNone/>
              <a:defRPr sz="61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9985364-570B-4FB8-93D9-852242DFF4FF}" type="datetimeFigureOut">
              <a:rPr lang="en-US" smtClean="0"/>
              <a:pPr/>
              <a:t>12/4/2014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FEC3489-A90A-4328-B838-1E325902276A}" type="slidenum">
              <a:rPr lang="en-US" smtClean="0"/>
              <a:pPr/>
              <a:t>‹#›</a:t>
            </a:fld>
            <a:endParaRPr lang="en-US"/>
          </a:p>
        </p:txBody>
      </p:sp>
    </p:spTree>
    <p:extLst>
      <p:ext uri="{BB962C8B-B14F-4D97-AF65-F5344CB8AC3E}">
        <p14:creationId xmlns:p14="http://schemas.microsoft.com/office/powerpoint/2010/main" val="25856551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9985364-570B-4FB8-93D9-852242DFF4FF}" type="datetimeFigureOut">
              <a:rPr lang="en-US" smtClean="0"/>
              <a:pPr/>
              <a:t>12/4/2014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FEC3489-A90A-4328-B838-1E325902276A}" type="slidenum">
              <a:rPr lang="en-US" smtClean="0"/>
              <a:pPr/>
              <a:t>‹#›</a:t>
            </a:fld>
            <a:endParaRPr lang="en-US"/>
          </a:p>
        </p:txBody>
      </p:sp>
    </p:spTree>
    <p:extLst>
      <p:ext uri="{BB962C8B-B14F-4D97-AF65-F5344CB8AC3E}">
        <p14:creationId xmlns:p14="http://schemas.microsoft.com/office/powerpoint/2010/main" val="5748283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4681" y="273976"/>
            <a:ext cx="1939203" cy="585246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7072" y="273976"/>
            <a:ext cx="5680320" cy="58524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9985364-570B-4FB8-93D9-852242DFF4FF}" type="datetimeFigureOut">
              <a:rPr lang="en-US" smtClean="0"/>
              <a:pPr/>
              <a:t>12/4/2014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FEC3489-A90A-4328-B838-1E325902276A}" type="slidenum">
              <a:rPr lang="en-US" smtClean="0"/>
              <a:pPr/>
              <a:t>‹#›</a:t>
            </a:fld>
            <a:endParaRPr lang="en-US"/>
          </a:p>
        </p:txBody>
      </p:sp>
    </p:spTree>
    <p:extLst>
      <p:ext uri="{BB962C8B-B14F-4D97-AF65-F5344CB8AC3E}">
        <p14:creationId xmlns:p14="http://schemas.microsoft.com/office/powerpoint/2010/main" val="185258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FBEDB41-0ECD-994C-81EE-0B07C17C33B1}"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A64D74-3F1A-E647-A4E1-6BD2EE71B9E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FBEDB41-0ECD-994C-81EE-0B07C17C33B1}" type="datetimeFigureOut">
              <a:rPr lang="en-US" smtClean="0"/>
              <a:t>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A64D74-3F1A-E647-A4E1-6BD2EE71B9E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FBEDB41-0ECD-994C-81EE-0B07C17C33B1}" type="datetimeFigureOut">
              <a:rPr lang="en-US" smtClean="0"/>
              <a:t>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A64D74-3F1A-E647-A4E1-6BD2EE71B9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EDB41-0ECD-994C-81EE-0B07C17C33B1}" type="datetimeFigureOut">
              <a:rPr lang="en-US" smtClean="0"/>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A64D74-3F1A-E647-A4E1-6BD2EE71B9E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BEDB41-0ECD-994C-81EE-0B07C17C33B1}"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A64D74-3F1A-E647-A4E1-6BD2EE71B9E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5.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4FBEDB41-0ECD-994C-81EE-0B07C17C33B1}" type="datetimeFigureOut">
              <a:rPr lang="en-US" smtClean="0"/>
              <a:t>12/4/2014</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F9A64D74-3F1A-E647-A4E1-6BD2EE71B9EA}"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defTabSz="914400">
              <a:defRPr/>
            </a:pPr>
            <a:fld id="{4F536AC1-3146-429F-AC9F-9847BFD5C3DE}" type="datetimeFigureOut">
              <a:rPr lang="en-US">
                <a:solidFill>
                  <a:prstClr val="black">
                    <a:tint val="75000"/>
                  </a:prstClr>
                </a:solidFill>
              </a:rPr>
              <a:pPr defTabSz="914400">
                <a:defRPr/>
              </a:pPr>
              <a:t>12/4/2014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6F4441F8-1412-416F-B46C-F59F8362C054}" type="slidenum">
              <a:rPr lang="en-US" altLang="en-US" smtClean="0">
                <a:cs typeface="Arial" panose="020B0604020202020204" pitchFamily="34" charset="0"/>
              </a:rPr>
              <a:pPr defTabSz="9144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213812407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7072" y="273977"/>
            <a:ext cx="7756812" cy="1143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77072" y="1600822"/>
            <a:ext cx="7756812" cy="4525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1277073" y="6245499"/>
            <a:ext cx="1661765" cy="476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t" anchorCtr="0" compatLnSpc="1">
            <a:prstTxWarp prst="textNoShape">
              <a:avLst/>
            </a:prstTxWarp>
          </a:bodyPr>
          <a:lstStyle>
            <a:lvl1pPr defTabSz="687468">
              <a:defRPr sz="1085">
                <a:solidFill>
                  <a:srgbClr val="000000"/>
                </a:solidFill>
                <a:latin typeface="Arial" charset="0"/>
                <a:cs typeface="Arial" charset="0"/>
              </a:defRPr>
            </a:lvl1pPr>
          </a:lstStyle>
          <a:p>
            <a:fld id="{F9985364-570B-4FB8-93D9-852242DFF4FF}" type="datetimeFigureOut">
              <a:rPr lang="en-US" smtClean="0"/>
              <a:pPr/>
              <a:t>12/4/2014</a:t>
            </a:fld>
            <a:endParaRPr lang="en-US"/>
          </a:p>
        </p:txBody>
      </p:sp>
      <p:sp>
        <p:nvSpPr>
          <p:cNvPr id="1029" name="Rectangle 5"/>
          <p:cNvSpPr>
            <a:spLocks noGrp="1" noChangeArrowheads="1"/>
          </p:cNvSpPr>
          <p:nvPr>
            <p:ph type="ftr" sz="quarter" idx="3"/>
          </p:nvPr>
        </p:nvSpPr>
        <p:spPr bwMode="auto">
          <a:xfrm>
            <a:off x="4027136" y="6245499"/>
            <a:ext cx="2255254" cy="476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t" anchorCtr="0" compatLnSpc="1">
            <a:prstTxWarp prst="textNoShape">
              <a:avLst/>
            </a:prstTxWarp>
          </a:bodyPr>
          <a:lstStyle>
            <a:lvl1pPr algn="ctr" defTabSz="687468">
              <a:defRPr sz="1085">
                <a:solidFill>
                  <a:srgbClr val="000000"/>
                </a:solidFill>
                <a:latin typeface="Arial" charset="0"/>
                <a:cs typeface="Arial" charset="0"/>
              </a:defRPr>
            </a:lvl1pPr>
          </a:lstStyle>
          <a:p>
            <a:endParaRPr lang="en-US"/>
          </a:p>
        </p:txBody>
      </p:sp>
      <p:sp>
        <p:nvSpPr>
          <p:cNvPr id="1030" name="Rectangle 6"/>
          <p:cNvSpPr>
            <a:spLocks noGrp="1" noChangeArrowheads="1"/>
          </p:cNvSpPr>
          <p:nvPr>
            <p:ph type="sldNum" sz="quarter" idx="4"/>
          </p:nvPr>
        </p:nvSpPr>
        <p:spPr bwMode="auto">
          <a:xfrm>
            <a:off x="7372119" y="6245499"/>
            <a:ext cx="1661765" cy="476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t" anchorCtr="0" compatLnSpc="1">
            <a:prstTxWarp prst="textNoShape">
              <a:avLst/>
            </a:prstTxWarp>
          </a:bodyPr>
          <a:lstStyle>
            <a:lvl1pPr algn="r" defTabSz="687468">
              <a:defRPr sz="1085">
                <a:solidFill>
                  <a:srgbClr val="000000"/>
                </a:solidFill>
              </a:defRPr>
            </a:lvl1pPr>
          </a:lstStyle>
          <a:p>
            <a:fld id="{DFEC3489-A90A-4328-B838-1E325902276A}" type="slidenum">
              <a:rPr lang="en-US" smtClean="0"/>
              <a:pPr/>
              <a:t>‹#›</a:t>
            </a:fld>
            <a:endParaRPr lang="en-US"/>
          </a:p>
        </p:txBody>
      </p:sp>
    </p:spTree>
    <p:extLst>
      <p:ext uri="{BB962C8B-B14F-4D97-AF65-F5344CB8AC3E}">
        <p14:creationId xmlns:p14="http://schemas.microsoft.com/office/powerpoint/2010/main" val="113633593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txStyles>
    <p:titleStyle>
      <a:lvl1pPr algn="l" defTabSz="687468" rtl="0" eaLnBrk="1" fontAlgn="base" hangingPunct="1">
        <a:spcBef>
          <a:spcPct val="0"/>
        </a:spcBef>
        <a:spcAft>
          <a:spcPct val="0"/>
        </a:spcAft>
        <a:defRPr sz="3321">
          <a:solidFill>
            <a:srgbClr val="FFFFFF"/>
          </a:solidFill>
          <a:latin typeface="+mj-lt"/>
          <a:ea typeface="+mj-ea"/>
          <a:cs typeface="+mj-cs"/>
        </a:defRPr>
      </a:lvl1pPr>
      <a:lvl2pPr algn="l" defTabSz="687468" rtl="0" eaLnBrk="1" fontAlgn="base" hangingPunct="1">
        <a:spcBef>
          <a:spcPct val="0"/>
        </a:spcBef>
        <a:spcAft>
          <a:spcPct val="0"/>
        </a:spcAft>
        <a:defRPr sz="3321">
          <a:solidFill>
            <a:srgbClr val="FFFFFF"/>
          </a:solidFill>
          <a:latin typeface="Arial" charset="0"/>
          <a:cs typeface="Arial" charset="0"/>
        </a:defRPr>
      </a:lvl2pPr>
      <a:lvl3pPr algn="l" defTabSz="687468" rtl="0" eaLnBrk="1" fontAlgn="base" hangingPunct="1">
        <a:spcBef>
          <a:spcPct val="0"/>
        </a:spcBef>
        <a:spcAft>
          <a:spcPct val="0"/>
        </a:spcAft>
        <a:defRPr sz="3321">
          <a:solidFill>
            <a:srgbClr val="FFFFFF"/>
          </a:solidFill>
          <a:latin typeface="Arial" charset="0"/>
          <a:cs typeface="Arial" charset="0"/>
        </a:defRPr>
      </a:lvl3pPr>
      <a:lvl4pPr algn="l" defTabSz="687468" rtl="0" eaLnBrk="1" fontAlgn="base" hangingPunct="1">
        <a:spcBef>
          <a:spcPct val="0"/>
        </a:spcBef>
        <a:spcAft>
          <a:spcPct val="0"/>
        </a:spcAft>
        <a:defRPr sz="3321">
          <a:solidFill>
            <a:srgbClr val="FFFFFF"/>
          </a:solidFill>
          <a:latin typeface="Arial" charset="0"/>
          <a:cs typeface="Arial" charset="0"/>
        </a:defRPr>
      </a:lvl4pPr>
      <a:lvl5pPr algn="l" defTabSz="687468" rtl="0" eaLnBrk="1" fontAlgn="base" hangingPunct="1">
        <a:spcBef>
          <a:spcPct val="0"/>
        </a:spcBef>
        <a:spcAft>
          <a:spcPct val="0"/>
        </a:spcAft>
        <a:defRPr sz="3321">
          <a:solidFill>
            <a:srgbClr val="FFFFFF"/>
          </a:solidFill>
          <a:latin typeface="Arial" charset="0"/>
          <a:cs typeface="Arial" charset="0"/>
        </a:defRPr>
      </a:lvl5pPr>
      <a:lvl6pPr marL="309845" algn="l" defTabSz="687468" rtl="0" eaLnBrk="1" fontAlgn="base" hangingPunct="1">
        <a:spcBef>
          <a:spcPct val="0"/>
        </a:spcBef>
        <a:spcAft>
          <a:spcPct val="0"/>
        </a:spcAft>
        <a:defRPr sz="3321">
          <a:solidFill>
            <a:srgbClr val="FFFFFF"/>
          </a:solidFill>
          <a:latin typeface="Arial" charset="0"/>
          <a:cs typeface="Arial" charset="0"/>
        </a:defRPr>
      </a:lvl6pPr>
      <a:lvl7pPr marL="619689" algn="l" defTabSz="687468" rtl="0" eaLnBrk="1" fontAlgn="base" hangingPunct="1">
        <a:spcBef>
          <a:spcPct val="0"/>
        </a:spcBef>
        <a:spcAft>
          <a:spcPct val="0"/>
        </a:spcAft>
        <a:defRPr sz="3321">
          <a:solidFill>
            <a:srgbClr val="FFFFFF"/>
          </a:solidFill>
          <a:latin typeface="Arial" charset="0"/>
          <a:cs typeface="Arial" charset="0"/>
        </a:defRPr>
      </a:lvl7pPr>
      <a:lvl8pPr marL="929534" algn="l" defTabSz="687468" rtl="0" eaLnBrk="1" fontAlgn="base" hangingPunct="1">
        <a:spcBef>
          <a:spcPct val="0"/>
        </a:spcBef>
        <a:spcAft>
          <a:spcPct val="0"/>
        </a:spcAft>
        <a:defRPr sz="3321">
          <a:solidFill>
            <a:srgbClr val="FFFFFF"/>
          </a:solidFill>
          <a:latin typeface="Arial" charset="0"/>
          <a:cs typeface="Arial" charset="0"/>
        </a:defRPr>
      </a:lvl8pPr>
      <a:lvl9pPr marL="1239378" algn="l" defTabSz="687468" rtl="0" eaLnBrk="1" fontAlgn="base" hangingPunct="1">
        <a:spcBef>
          <a:spcPct val="0"/>
        </a:spcBef>
        <a:spcAft>
          <a:spcPct val="0"/>
        </a:spcAft>
        <a:defRPr sz="3321">
          <a:solidFill>
            <a:srgbClr val="FFFFFF"/>
          </a:solidFill>
          <a:latin typeface="Arial" charset="0"/>
          <a:cs typeface="Arial" charset="0"/>
        </a:defRPr>
      </a:lvl9pPr>
    </p:titleStyle>
    <p:bodyStyle>
      <a:lvl1pPr marL="257129" indent="-257129" algn="l" defTabSz="687468" rtl="0" eaLnBrk="1" fontAlgn="base" hangingPunct="1">
        <a:spcBef>
          <a:spcPct val="20000"/>
        </a:spcBef>
        <a:spcAft>
          <a:spcPct val="0"/>
        </a:spcAft>
        <a:buChar char="•"/>
        <a:defRPr sz="2372">
          <a:solidFill>
            <a:srgbClr val="000000"/>
          </a:solidFill>
          <a:latin typeface="+mn-lt"/>
          <a:ea typeface="+mn-ea"/>
          <a:cs typeface="+mn-cs"/>
        </a:defRPr>
      </a:lvl1pPr>
      <a:lvl2pPr marL="558366" indent="-215170" algn="l" defTabSz="687468" rtl="0" eaLnBrk="1" fontAlgn="base" hangingPunct="1">
        <a:spcBef>
          <a:spcPct val="20000"/>
        </a:spcBef>
        <a:spcAft>
          <a:spcPct val="0"/>
        </a:spcAft>
        <a:buChar char="–"/>
        <a:defRPr sz="2101">
          <a:solidFill>
            <a:srgbClr val="000000"/>
          </a:solidFill>
          <a:latin typeface="+mn-lt"/>
          <a:cs typeface="+mn-cs"/>
        </a:defRPr>
      </a:lvl2pPr>
      <a:lvl3pPr marL="858527" indent="-171060" algn="l" defTabSz="687468" rtl="0" eaLnBrk="1" fontAlgn="base" hangingPunct="1">
        <a:spcBef>
          <a:spcPct val="20000"/>
        </a:spcBef>
        <a:spcAft>
          <a:spcPct val="0"/>
        </a:spcAft>
        <a:buChar char="•"/>
        <a:defRPr sz="1830">
          <a:solidFill>
            <a:srgbClr val="000000"/>
          </a:solidFill>
          <a:latin typeface="+mn-lt"/>
          <a:cs typeface="+mn-cs"/>
        </a:defRPr>
      </a:lvl3pPr>
      <a:lvl4pPr marL="1201724" indent="-171060" algn="l" defTabSz="687468" rtl="0" eaLnBrk="1" fontAlgn="base" hangingPunct="1">
        <a:spcBef>
          <a:spcPct val="20000"/>
        </a:spcBef>
        <a:spcAft>
          <a:spcPct val="0"/>
        </a:spcAft>
        <a:buChar char="–"/>
        <a:defRPr sz="1491">
          <a:solidFill>
            <a:srgbClr val="000000"/>
          </a:solidFill>
          <a:latin typeface="+mn-lt"/>
          <a:cs typeface="+mn-cs"/>
        </a:defRPr>
      </a:lvl4pPr>
      <a:lvl5pPr marL="1545995" indent="-172136" algn="l" defTabSz="687468" rtl="0" eaLnBrk="1" fontAlgn="base" hangingPunct="1">
        <a:spcBef>
          <a:spcPct val="20000"/>
        </a:spcBef>
        <a:spcAft>
          <a:spcPct val="0"/>
        </a:spcAft>
        <a:buChar char="»"/>
        <a:defRPr sz="1491">
          <a:solidFill>
            <a:srgbClr val="000000"/>
          </a:solidFill>
          <a:latin typeface="+mn-lt"/>
          <a:cs typeface="+mn-cs"/>
        </a:defRPr>
      </a:lvl5pPr>
      <a:lvl6pPr marL="1855840" indent="-172136" algn="l" defTabSz="687468" rtl="0" eaLnBrk="1" fontAlgn="base" hangingPunct="1">
        <a:spcBef>
          <a:spcPct val="20000"/>
        </a:spcBef>
        <a:spcAft>
          <a:spcPct val="0"/>
        </a:spcAft>
        <a:buChar char="»"/>
        <a:defRPr sz="1491">
          <a:solidFill>
            <a:srgbClr val="000000"/>
          </a:solidFill>
          <a:latin typeface="+mn-lt"/>
          <a:cs typeface="+mn-cs"/>
        </a:defRPr>
      </a:lvl6pPr>
      <a:lvl7pPr marL="2165684" indent="-172136" algn="l" defTabSz="687468" rtl="0" eaLnBrk="1" fontAlgn="base" hangingPunct="1">
        <a:spcBef>
          <a:spcPct val="20000"/>
        </a:spcBef>
        <a:spcAft>
          <a:spcPct val="0"/>
        </a:spcAft>
        <a:buChar char="»"/>
        <a:defRPr sz="1491">
          <a:solidFill>
            <a:srgbClr val="000000"/>
          </a:solidFill>
          <a:latin typeface="+mn-lt"/>
          <a:cs typeface="+mn-cs"/>
        </a:defRPr>
      </a:lvl7pPr>
      <a:lvl8pPr marL="2475528" indent="-172136" algn="l" defTabSz="687468" rtl="0" eaLnBrk="1" fontAlgn="base" hangingPunct="1">
        <a:spcBef>
          <a:spcPct val="20000"/>
        </a:spcBef>
        <a:spcAft>
          <a:spcPct val="0"/>
        </a:spcAft>
        <a:buChar char="»"/>
        <a:defRPr sz="1491">
          <a:solidFill>
            <a:srgbClr val="000000"/>
          </a:solidFill>
          <a:latin typeface="+mn-lt"/>
          <a:cs typeface="+mn-cs"/>
        </a:defRPr>
      </a:lvl8pPr>
      <a:lvl9pPr marL="2785373" indent="-172136" algn="l" defTabSz="687468" rtl="0" eaLnBrk="1" fontAlgn="base" hangingPunct="1">
        <a:spcBef>
          <a:spcPct val="20000"/>
        </a:spcBef>
        <a:spcAft>
          <a:spcPct val="0"/>
        </a:spcAft>
        <a:buChar char="»"/>
        <a:defRPr sz="1491">
          <a:solidFill>
            <a:srgbClr val="000000"/>
          </a:solidFill>
          <a:latin typeface="+mn-lt"/>
          <a:cs typeface="+mn-cs"/>
        </a:defRPr>
      </a:lvl9pPr>
    </p:bodyStyle>
    <p:otherStyle>
      <a:defPPr>
        <a:defRPr lang="en-US"/>
      </a:defPPr>
      <a:lvl1pPr marL="0" algn="l" defTabSz="619689" rtl="0" eaLnBrk="1" latinLnBrk="0" hangingPunct="1">
        <a:defRPr sz="1220" kern="1200">
          <a:solidFill>
            <a:schemeClr val="tx1"/>
          </a:solidFill>
          <a:latin typeface="+mn-lt"/>
          <a:ea typeface="+mn-ea"/>
          <a:cs typeface="+mn-cs"/>
        </a:defRPr>
      </a:lvl1pPr>
      <a:lvl2pPr marL="309845" algn="l" defTabSz="619689" rtl="0" eaLnBrk="1" latinLnBrk="0" hangingPunct="1">
        <a:defRPr sz="1220" kern="1200">
          <a:solidFill>
            <a:schemeClr val="tx1"/>
          </a:solidFill>
          <a:latin typeface="+mn-lt"/>
          <a:ea typeface="+mn-ea"/>
          <a:cs typeface="+mn-cs"/>
        </a:defRPr>
      </a:lvl2pPr>
      <a:lvl3pPr marL="619689" algn="l" defTabSz="619689" rtl="0" eaLnBrk="1" latinLnBrk="0" hangingPunct="1">
        <a:defRPr sz="1220" kern="1200">
          <a:solidFill>
            <a:schemeClr val="tx1"/>
          </a:solidFill>
          <a:latin typeface="+mn-lt"/>
          <a:ea typeface="+mn-ea"/>
          <a:cs typeface="+mn-cs"/>
        </a:defRPr>
      </a:lvl3pPr>
      <a:lvl4pPr marL="929534" algn="l" defTabSz="619689" rtl="0" eaLnBrk="1" latinLnBrk="0" hangingPunct="1">
        <a:defRPr sz="1220" kern="1200">
          <a:solidFill>
            <a:schemeClr val="tx1"/>
          </a:solidFill>
          <a:latin typeface="+mn-lt"/>
          <a:ea typeface="+mn-ea"/>
          <a:cs typeface="+mn-cs"/>
        </a:defRPr>
      </a:lvl4pPr>
      <a:lvl5pPr marL="1239378" algn="l" defTabSz="619689" rtl="0" eaLnBrk="1" latinLnBrk="0" hangingPunct="1">
        <a:defRPr sz="1220" kern="1200">
          <a:solidFill>
            <a:schemeClr val="tx1"/>
          </a:solidFill>
          <a:latin typeface="+mn-lt"/>
          <a:ea typeface="+mn-ea"/>
          <a:cs typeface="+mn-cs"/>
        </a:defRPr>
      </a:lvl5pPr>
      <a:lvl6pPr marL="1549223" algn="l" defTabSz="619689" rtl="0" eaLnBrk="1" latinLnBrk="0" hangingPunct="1">
        <a:defRPr sz="1220" kern="1200">
          <a:solidFill>
            <a:schemeClr val="tx1"/>
          </a:solidFill>
          <a:latin typeface="+mn-lt"/>
          <a:ea typeface="+mn-ea"/>
          <a:cs typeface="+mn-cs"/>
        </a:defRPr>
      </a:lvl6pPr>
      <a:lvl7pPr marL="1859067" algn="l" defTabSz="619689" rtl="0" eaLnBrk="1" latinLnBrk="0" hangingPunct="1">
        <a:defRPr sz="1220" kern="1200">
          <a:solidFill>
            <a:schemeClr val="tx1"/>
          </a:solidFill>
          <a:latin typeface="+mn-lt"/>
          <a:ea typeface="+mn-ea"/>
          <a:cs typeface="+mn-cs"/>
        </a:defRPr>
      </a:lvl7pPr>
      <a:lvl8pPr marL="2168911" algn="l" defTabSz="619689" rtl="0" eaLnBrk="1" latinLnBrk="0" hangingPunct="1">
        <a:defRPr sz="1220" kern="1200">
          <a:solidFill>
            <a:schemeClr val="tx1"/>
          </a:solidFill>
          <a:latin typeface="+mn-lt"/>
          <a:ea typeface="+mn-ea"/>
          <a:cs typeface="+mn-cs"/>
        </a:defRPr>
      </a:lvl8pPr>
      <a:lvl9pPr marL="2478755" algn="l" defTabSz="619689" rtl="0" eaLnBrk="1" latinLnBrk="0" hangingPunct="1">
        <a:defRPr sz="12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Tips for Young Professionals</a:t>
            </a:r>
            <a:endParaRPr lang="en-US" dirty="0"/>
          </a:p>
        </p:txBody>
      </p:sp>
      <p:sp>
        <p:nvSpPr>
          <p:cNvPr id="3" name="Subtitle 2"/>
          <p:cNvSpPr>
            <a:spLocks noGrp="1"/>
          </p:cNvSpPr>
          <p:nvPr>
            <p:ph type="subTitle" idx="1"/>
          </p:nvPr>
        </p:nvSpPr>
        <p:spPr/>
        <p:txBody>
          <a:bodyPr/>
          <a:lstStyle/>
          <a:p>
            <a:r>
              <a:rPr lang="en-US" dirty="0" smtClean="0"/>
              <a:t>What I wish I had known</a:t>
            </a:r>
            <a:endParaRPr lang="en-US" dirty="0"/>
          </a:p>
        </p:txBody>
      </p:sp>
    </p:spTree>
    <p:extLst>
      <p:ext uri="{BB962C8B-B14F-4D97-AF65-F5344CB8AC3E}">
        <p14:creationId xmlns:p14="http://schemas.microsoft.com/office/powerpoint/2010/main" val="3609375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Be Purposeful</a:t>
            </a:r>
            <a:endParaRPr lang="en-US" dirty="0"/>
          </a:p>
        </p:txBody>
      </p:sp>
      <p:sp>
        <p:nvSpPr>
          <p:cNvPr id="3" name="Content Placeholder 2"/>
          <p:cNvSpPr>
            <a:spLocks noGrp="1"/>
          </p:cNvSpPr>
          <p:nvPr>
            <p:ph idx="1"/>
          </p:nvPr>
        </p:nvSpPr>
        <p:spPr/>
        <p:txBody>
          <a:bodyPr>
            <a:normAutofit lnSpcReduction="10000"/>
          </a:bodyPr>
          <a:lstStyle/>
          <a:p>
            <a:r>
              <a:rPr lang="en-US" dirty="0" smtClean="0"/>
              <a:t>Get in touch with your gut</a:t>
            </a:r>
          </a:p>
          <a:p>
            <a:r>
              <a:rPr lang="en-US" dirty="0" smtClean="0"/>
              <a:t>Recognize your Life Purpose and Passion</a:t>
            </a:r>
          </a:p>
          <a:p>
            <a:r>
              <a:rPr lang="en-US" dirty="0" smtClean="0"/>
              <a:t>Hone Your Leadership Potential to Make a Difference!</a:t>
            </a:r>
          </a:p>
          <a:p>
            <a:r>
              <a:rPr lang="en-US" dirty="0" smtClean="0"/>
              <a:t>Step Forward</a:t>
            </a:r>
          </a:p>
          <a:p>
            <a:r>
              <a:rPr lang="en-US" dirty="0" smtClean="0"/>
              <a:t>Deliver!</a:t>
            </a:r>
          </a:p>
          <a:p>
            <a:endParaRPr lang="en-US" dirty="0"/>
          </a:p>
        </p:txBody>
      </p:sp>
    </p:spTree>
    <p:extLst>
      <p:ext uri="{BB962C8B-B14F-4D97-AF65-F5344CB8AC3E}">
        <p14:creationId xmlns:p14="http://schemas.microsoft.com/office/powerpoint/2010/main" val="242164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3.  Develop Resonance</a:t>
            </a:r>
            <a:endParaRPr lang="en-US" sz="4400" dirty="0"/>
          </a:p>
        </p:txBody>
      </p:sp>
      <p:sp>
        <p:nvSpPr>
          <p:cNvPr id="3" name="Content Placeholder 2"/>
          <p:cNvSpPr>
            <a:spLocks noGrp="1"/>
          </p:cNvSpPr>
          <p:nvPr>
            <p:ph idx="1"/>
          </p:nvPr>
        </p:nvSpPr>
        <p:spPr/>
        <p:txBody>
          <a:bodyPr>
            <a:normAutofit/>
          </a:bodyPr>
          <a:lstStyle/>
          <a:p>
            <a:r>
              <a:rPr lang="en-US" dirty="0" smtClean="0"/>
              <a:t>What it means to be a Resonant Leader</a:t>
            </a:r>
          </a:p>
          <a:p>
            <a:r>
              <a:rPr lang="en-US" dirty="0" smtClean="0"/>
              <a:t>Emotional Intelligence through:</a:t>
            </a:r>
          </a:p>
          <a:p>
            <a:pPr lvl="1">
              <a:buFont typeface="Wingdings" charset="2"/>
              <a:buChar char="ü"/>
            </a:pPr>
            <a:r>
              <a:rPr lang="en-US" dirty="0" smtClean="0"/>
              <a:t>Mindfulness</a:t>
            </a:r>
          </a:p>
          <a:p>
            <a:pPr lvl="1">
              <a:buFont typeface="Wingdings" charset="2"/>
              <a:buChar char="ü"/>
            </a:pPr>
            <a:r>
              <a:rPr lang="en-US" dirty="0" smtClean="0"/>
              <a:t>Compassion</a:t>
            </a:r>
          </a:p>
          <a:p>
            <a:pPr lvl="1">
              <a:buFont typeface="Wingdings" charset="2"/>
              <a:buChar char="ü"/>
            </a:pPr>
            <a:r>
              <a:rPr lang="en-US" dirty="0" smtClean="0"/>
              <a:t>Hope</a:t>
            </a:r>
          </a:p>
          <a:p>
            <a:r>
              <a:rPr lang="en-US" dirty="0" smtClean="0"/>
              <a:t>Understand personality types</a:t>
            </a:r>
            <a:endParaRPr lang="en-US" dirty="0"/>
          </a:p>
        </p:txBody>
      </p:sp>
    </p:spTree>
    <p:extLst>
      <p:ext uri="{BB962C8B-B14F-4D97-AF65-F5344CB8AC3E}">
        <p14:creationId xmlns:p14="http://schemas.microsoft.com/office/powerpoint/2010/main" val="645996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Sharpen your Social and Political Savvy</a:t>
            </a:r>
            <a:endParaRPr lang="en-US" dirty="0"/>
          </a:p>
        </p:txBody>
      </p:sp>
      <p:sp>
        <p:nvSpPr>
          <p:cNvPr id="4" name="Content Placeholder 3"/>
          <p:cNvSpPr>
            <a:spLocks noGrp="1"/>
          </p:cNvSpPr>
          <p:nvPr>
            <p:ph idx="1"/>
          </p:nvPr>
        </p:nvSpPr>
        <p:spPr/>
        <p:txBody>
          <a:bodyPr/>
          <a:lstStyle/>
          <a:p>
            <a:endParaRPr lang="en-US" dirty="0" smtClean="0"/>
          </a:p>
          <a:p>
            <a:r>
              <a:rPr lang="en-US" dirty="0" smtClean="0"/>
              <a:t>Learn about the values, culture and politics of your organization</a:t>
            </a:r>
          </a:p>
          <a:p>
            <a:r>
              <a:rPr lang="en-US" dirty="0" smtClean="0"/>
              <a:t>Be savvy in applying this knowledge</a:t>
            </a:r>
          </a:p>
          <a:p>
            <a:r>
              <a:rPr lang="en-US" dirty="0" smtClean="0"/>
              <a:t>Understand and deal with power brokers toward the greater good</a:t>
            </a:r>
            <a:endParaRPr lang="en-US" dirty="0"/>
          </a:p>
        </p:txBody>
      </p:sp>
    </p:spTree>
    <p:extLst>
      <p:ext uri="{BB962C8B-B14F-4D97-AF65-F5344CB8AC3E}">
        <p14:creationId xmlns:p14="http://schemas.microsoft.com/office/powerpoint/2010/main" val="2090984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751562"/>
            <a:ext cx="7716837" cy="1814114"/>
          </a:xfrm>
        </p:spPr>
        <p:txBody>
          <a:bodyPr/>
          <a:lstStyle/>
          <a:p>
            <a:r>
              <a:rPr lang="en-US" dirty="0" smtClean="0"/>
              <a:t>5. Make Learning </a:t>
            </a:r>
            <a:br>
              <a:rPr lang="en-US" dirty="0" smtClean="0"/>
            </a:br>
            <a:r>
              <a:rPr lang="en-US" dirty="0" smtClean="0"/>
              <a:t>Part of the Journey</a:t>
            </a:r>
            <a:endParaRPr lang="en-US" dirty="0"/>
          </a:p>
        </p:txBody>
      </p:sp>
      <p:sp>
        <p:nvSpPr>
          <p:cNvPr id="3" name="Content Placeholder 2"/>
          <p:cNvSpPr>
            <a:spLocks noGrp="1"/>
          </p:cNvSpPr>
          <p:nvPr>
            <p:ph idx="1"/>
          </p:nvPr>
        </p:nvSpPr>
        <p:spPr>
          <a:xfrm>
            <a:off x="712788" y="2565676"/>
            <a:ext cx="7716838" cy="3835124"/>
          </a:xfrm>
        </p:spPr>
        <p:txBody>
          <a:bodyPr>
            <a:normAutofit lnSpcReduction="10000"/>
          </a:bodyPr>
          <a:lstStyle/>
          <a:p>
            <a:r>
              <a:rPr lang="en-US" dirty="0" smtClean="0"/>
              <a:t>Get the education you need for the job you want</a:t>
            </a:r>
          </a:p>
          <a:p>
            <a:r>
              <a:rPr lang="en-US" dirty="0" smtClean="0"/>
              <a:t>Stay on top of skills you need, e.g.:</a:t>
            </a:r>
          </a:p>
          <a:p>
            <a:pPr lvl="1">
              <a:buFont typeface="Wingdings" charset="2"/>
              <a:buChar char="ü"/>
            </a:pPr>
            <a:r>
              <a:rPr lang="en-US" dirty="0" smtClean="0"/>
              <a:t>Instructional Design and Technology</a:t>
            </a:r>
          </a:p>
          <a:p>
            <a:pPr lvl="1">
              <a:buFont typeface="Wingdings" charset="2"/>
              <a:buChar char="ü"/>
            </a:pPr>
            <a:r>
              <a:rPr lang="en-US" dirty="0" smtClean="0"/>
              <a:t>Project Management</a:t>
            </a:r>
          </a:p>
          <a:p>
            <a:pPr lvl="1">
              <a:buFont typeface="Wingdings" charset="2"/>
              <a:buChar char="ü"/>
            </a:pPr>
            <a:r>
              <a:rPr lang="en-US" dirty="0" smtClean="0"/>
              <a:t>Managerial:  HR, Budgeting, IT</a:t>
            </a:r>
          </a:p>
          <a:p>
            <a:pPr lvl="1">
              <a:buFont typeface="Wingdings" charset="2"/>
              <a:buChar char="ü"/>
            </a:pPr>
            <a:r>
              <a:rPr lang="en-US" dirty="0" smtClean="0"/>
              <a:t>Leadership Development</a:t>
            </a:r>
          </a:p>
          <a:p>
            <a:pPr lvl="1">
              <a:buFont typeface="Wingdings" charset="2"/>
              <a:buChar char="ü"/>
            </a:pPr>
            <a:r>
              <a:rPr lang="en-US" dirty="0" smtClean="0"/>
              <a:t>Marketing and Public Relations</a:t>
            </a:r>
          </a:p>
          <a:p>
            <a:pPr lvl="1">
              <a:buFont typeface="Wingdings" charset="2"/>
              <a:buChar char="ü"/>
            </a:pPr>
            <a:r>
              <a:rPr lang="en-US" dirty="0" smtClean="0"/>
              <a:t>Organizational Development, Strategic Planning</a:t>
            </a:r>
          </a:p>
        </p:txBody>
      </p:sp>
    </p:spTree>
    <p:extLst>
      <p:ext uri="{BB962C8B-B14F-4D97-AF65-F5344CB8AC3E}">
        <p14:creationId xmlns:p14="http://schemas.microsoft.com/office/powerpoint/2010/main" val="3954419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Focus:  Communications</a:t>
            </a:r>
            <a:endParaRPr lang="en-US" dirty="0"/>
          </a:p>
        </p:txBody>
      </p:sp>
      <p:sp>
        <p:nvSpPr>
          <p:cNvPr id="3" name="Content Placeholder 2"/>
          <p:cNvSpPr>
            <a:spLocks noGrp="1"/>
          </p:cNvSpPr>
          <p:nvPr>
            <p:ph idx="1"/>
          </p:nvPr>
        </p:nvSpPr>
        <p:spPr/>
        <p:txBody>
          <a:bodyPr>
            <a:normAutofit lnSpcReduction="10000"/>
          </a:bodyPr>
          <a:lstStyle/>
          <a:p>
            <a:pPr lvl="1">
              <a:buFont typeface="Wingdings" charset="2"/>
              <a:buChar char="ü"/>
            </a:pPr>
            <a:r>
              <a:rPr lang="en-US" dirty="0"/>
              <a:t>Marketing and Public Relations</a:t>
            </a:r>
          </a:p>
          <a:p>
            <a:pPr lvl="1">
              <a:buFont typeface="Wingdings" charset="2"/>
              <a:buChar char="ü"/>
            </a:pPr>
            <a:r>
              <a:rPr lang="en-US" dirty="0"/>
              <a:t>Meeting </a:t>
            </a:r>
            <a:r>
              <a:rPr lang="en-US" dirty="0" smtClean="0"/>
              <a:t>Facilitation</a:t>
            </a:r>
          </a:p>
          <a:p>
            <a:pPr lvl="1">
              <a:buFont typeface="Wingdings" charset="2"/>
              <a:buChar char="ü"/>
            </a:pPr>
            <a:r>
              <a:rPr lang="en-US" dirty="0"/>
              <a:t>Build higher </a:t>
            </a:r>
            <a:r>
              <a:rPr lang="en-US" dirty="0" smtClean="0"/>
              <a:t>level interaction </a:t>
            </a:r>
            <a:r>
              <a:rPr lang="en-US" dirty="0"/>
              <a:t>skills:  e.g. negotiations</a:t>
            </a:r>
            <a:r>
              <a:rPr lang="en-US" dirty="0" smtClean="0"/>
              <a:t>, graphic facilitation, advanced communications</a:t>
            </a:r>
            <a:endParaRPr lang="en-US" dirty="0"/>
          </a:p>
          <a:p>
            <a:pPr lvl="1">
              <a:buFont typeface="Wingdings" charset="2"/>
              <a:buChar char="ü"/>
            </a:pPr>
            <a:r>
              <a:rPr lang="en-US" dirty="0" smtClean="0"/>
              <a:t>Build higher level writing skills:  e.g. contracts, grants</a:t>
            </a:r>
          </a:p>
          <a:p>
            <a:pPr lvl="1">
              <a:buFont typeface="Wingdings" charset="2"/>
              <a:buChar char="ü"/>
            </a:pPr>
            <a:r>
              <a:rPr lang="en-US" dirty="0" smtClean="0"/>
              <a:t>Build your public speaking skills!</a:t>
            </a:r>
            <a:endParaRPr lang="en-US" dirty="0"/>
          </a:p>
          <a:p>
            <a:endParaRPr lang="en-US" dirty="0"/>
          </a:p>
        </p:txBody>
      </p:sp>
    </p:spTree>
    <p:extLst>
      <p:ext uri="{BB962C8B-B14F-4D97-AF65-F5344CB8AC3E}">
        <p14:creationId xmlns:p14="http://schemas.microsoft.com/office/powerpoint/2010/main" val="3265146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907057"/>
            <a:ext cx="7716837" cy="1632703"/>
          </a:xfrm>
        </p:spPr>
        <p:txBody>
          <a:bodyPr/>
          <a:lstStyle/>
          <a:p>
            <a:r>
              <a:rPr lang="en-US" dirty="0" smtClean="0"/>
              <a:t>6. Communication is King</a:t>
            </a:r>
            <a:endParaRPr lang="en-US" dirty="0"/>
          </a:p>
        </p:txBody>
      </p:sp>
      <p:sp>
        <p:nvSpPr>
          <p:cNvPr id="4" name="Content Placeholder 3"/>
          <p:cNvSpPr>
            <a:spLocks noGrp="1"/>
          </p:cNvSpPr>
          <p:nvPr>
            <p:ph idx="1"/>
          </p:nvPr>
        </p:nvSpPr>
        <p:spPr>
          <a:xfrm>
            <a:off x="712788" y="2539760"/>
            <a:ext cx="7716838" cy="3861040"/>
          </a:xfrm>
        </p:spPr>
        <p:txBody>
          <a:bodyPr>
            <a:normAutofit/>
          </a:bodyPr>
          <a:lstStyle/>
          <a:p>
            <a:r>
              <a:rPr lang="en-US" dirty="0" smtClean="0"/>
              <a:t>Stand up and speak!</a:t>
            </a:r>
          </a:p>
          <a:p>
            <a:r>
              <a:rPr lang="en-US" dirty="0" smtClean="0"/>
              <a:t>Listen, listen, listen</a:t>
            </a:r>
          </a:p>
          <a:p>
            <a:r>
              <a:rPr lang="en-US" dirty="0" smtClean="0"/>
              <a:t>Develop clear, concise writing skills</a:t>
            </a:r>
          </a:p>
          <a:p>
            <a:r>
              <a:rPr lang="en-US" dirty="0" smtClean="0"/>
              <a:t>Build connections with connectors</a:t>
            </a:r>
          </a:p>
          <a:p>
            <a:r>
              <a:rPr lang="en-US" dirty="0" smtClean="0"/>
              <a:t>Use meetings well and manage your messages</a:t>
            </a:r>
          </a:p>
          <a:p>
            <a:r>
              <a:rPr lang="en-US" dirty="0" smtClean="0"/>
              <a:t>Build partnerships with purpose</a:t>
            </a:r>
            <a:endParaRPr lang="en-US" dirty="0"/>
          </a:p>
        </p:txBody>
      </p:sp>
    </p:spTree>
    <p:extLst>
      <p:ext uri="{BB962C8B-B14F-4D97-AF65-F5344CB8AC3E}">
        <p14:creationId xmlns:p14="http://schemas.microsoft.com/office/powerpoint/2010/main" val="3055841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Build Trust</a:t>
            </a:r>
            <a:endParaRPr lang="en-US" dirty="0"/>
          </a:p>
        </p:txBody>
      </p:sp>
      <p:sp>
        <p:nvSpPr>
          <p:cNvPr id="3" name="Content Placeholder 2"/>
          <p:cNvSpPr>
            <a:spLocks noGrp="1"/>
          </p:cNvSpPr>
          <p:nvPr>
            <p:ph idx="1"/>
          </p:nvPr>
        </p:nvSpPr>
        <p:spPr/>
        <p:txBody>
          <a:bodyPr/>
          <a:lstStyle/>
          <a:p>
            <a:r>
              <a:rPr lang="en-US" dirty="0" smtClean="0"/>
              <a:t>Understand that trust is fundamental</a:t>
            </a:r>
          </a:p>
          <a:p>
            <a:r>
              <a:rPr lang="en-US" dirty="0" smtClean="0"/>
              <a:t>Become a trusted advisor</a:t>
            </a:r>
          </a:p>
          <a:p>
            <a:r>
              <a:rPr lang="en-US" dirty="0" smtClean="0"/>
              <a:t>Have at least one trusted advisor or mentor</a:t>
            </a:r>
          </a:p>
          <a:p>
            <a:r>
              <a:rPr lang="en-US" dirty="0" smtClean="0"/>
              <a:t>Build your integrity and trustworthiness</a:t>
            </a:r>
          </a:p>
          <a:p>
            <a:r>
              <a:rPr lang="en-US" dirty="0" smtClean="0"/>
              <a:t>Focus on making a positive difference, and bringing light into your world</a:t>
            </a:r>
            <a:endParaRPr lang="en-US" dirty="0"/>
          </a:p>
        </p:txBody>
      </p:sp>
    </p:spTree>
    <p:extLst>
      <p:ext uri="{BB962C8B-B14F-4D97-AF65-F5344CB8AC3E}">
        <p14:creationId xmlns:p14="http://schemas.microsoft.com/office/powerpoint/2010/main" val="1816589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09600" y="838200"/>
            <a:ext cx="7772400" cy="1470025"/>
          </a:xfrm>
        </p:spPr>
        <p:txBody>
          <a:bodyPr/>
          <a:lstStyle/>
          <a:p>
            <a:r>
              <a:rPr lang="en-US" altLang="en-US" smtClean="0"/>
              <a:t>Leadership Insights: What I Wish I Knew As a Young Professional</a:t>
            </a:r>
          </a:p>
        </p:txBody>
      </p:sp>
      <p:sp>
        <p:nvSpPr>
          <p:cNvPr id="3" name="Subtitle 2"/>
          <p:cNvSpPr>
            <a:spLocks noGrp="1"/>
          </p:cNvSpPr>
          <p:nvPr>
            <p:ph type="subTitle" idx="1"/>
          </p:nvPr>
        </p:nvSpPr>
        <p:spPr>
          <a:xfrm>
            <a:off x="1371600" y="2590800"/>
            <a:ext cx="6400800" cy="1752600"/>
          </a:xfrm>
        </p:spPr>
        <p:txBody>
          <a:bodyPr rtlCol="0">
            <a:normAutofit/>
          </a:bodyPr>
          <a:lstStyle/>
          <a:p>
            <a:pPr fontAlgn="auto">
              <a:spcAft>
                <a:spcPts val="0"/>
              </a:spcAft>
              <a:defRPr/>
            </a:pPr>
            <a:r>
              <a:rPr lang="en-US" dirty="0" smtClean="0"/>
              <a:t>William A. </a:t>
            </a:r>
            <a:r>
              <a:rPr lang="en-US" dirty="0" err="1" smtClean="0"/>
              <a:t>Draves</a:t>
            </a:r>
            <a:endParaRPr lang="en-US" dirty="0" smtClean="0"/>
          </a:p>
        </p:txBody>
      </p:sp>
      <p:pic>
        <p:nvPicPr>
          <p:cNvPr id="20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200400"/>
            <a:ext cx="23622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75050"/>
            <a:ext cx="5100638"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406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mtClean="0"/>
              <a:t>1. You are successful </a:t>
            </a:r>
          </a:p>
        </p:txBody>
      </p:sp>
      <p:pic>
        <p:nvPicPr>
          <p:cNvPr id="307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54150"/>
            <a:ext cx="91440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902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2. It Might Well Be Their Problem</a:t>
            </a:r>
          </a:p>
        </p:txBody>
      </p:sp>
      <p:pic>
        <p:nvPicPr>
          <p:cNvPr id="409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779588"/>
            <a:ext cx="33528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159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a Mentor</a:t>
            </a:r>
            <a:endParaRPr lang="en-US" dirty="0"/>
          </a:p>
        </p:txBody>
      </p:sp>
      <p:sp>
        <p:nvSpPr>
          <p:cNvPr id="3" name="Content Placeholder 2"/>
          <p:cNvSpPr>
            <a:spLocks noGrp="1"/>
          </p:cNvSpPr>
          <p:nvPr>
            <p:ph idx="1"/>
          </p:nvPr>
        </p:nvSpPr>
        <p:spPr/>
        <p:txBody>
          <a:bodyPr/>
          <a:lstStyle/>
          <a:p>
            <a:r>
              <a:rPr lang="en-US" dirty="0" smtClean="0"/>
              <a:t>Someone senior within the organization or field</a:t>
            </a:r>
          </a:p>
          <a:p>
            <a:r>
              <a:rPr lang="en-US" dirty="0" smtClean="0"/>
              <a:t>Someone who is respected and who has influence</a:t>
            </a:r>
          </a:p>
          <a:p>
            <a:pPr lvl="1"/>
            <a:r>
              <a:rPr lang="en-US" dirty="0" smtClean="0"/>
              <a:t>Your mentor can vouch for you, provide you access to others</a:t>
            </a:r>
          </a:p>
          <a:p>
            <a:pPr lvl="1"/>
            <a:r>
              <a:rPr lang="en-US" dirty="0" smtClean="0"/>
              <a:t>Your mentor is a wealth of information on career related questions</a:t>
            </a:r>
            <a:endParaRPr lang="en-US" dirty="0"/>
          </a:p>
        </p:txBody>
      </p:sp>
    </p:spTree>
    <p:extLst>
      <p:ext uri="{BB962C8B-B14F-4D97-AF65-F5344CB8AC3E}">
        <p14:creationId xmlns:p14="http://schemas.microsoft.com/office/powerpoint/2010/main" val="73449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3. Big successes comes once</a:t>
            </a:r>
          </a:p>
        </p:txBody>
      </p:sp>
      <p:pic>
        <p:nvPicPr>
          <p:cNvPr id="51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676400"/>
            <a:ext cx="5105400" cy="5105400"/>
          </a:xfrm>
        </p:spPr>
      </p:pic>
    </p:spTree>
    <p:extLst>
      <p:ext uri="{BB962C8B-B14F-4D97-AF65-F5344CB8AC3E}">
        <p14:creationId xmlns:p14="http://schemas.microsoft.com/office/powerpoint/2010/main" val="1390140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4. Build Off Your Strengths</a:t>
            </a:r>
            <a:br>
              <a:rPr lang="en-US" dirty="0" smtClean="0"/>
            </a:br>
            <a:r>
              <a:rPr lang="en-US" dirty="0" smtClean="0"/>
              <a:t>Don’t Focus on Your Weaknesses</a:t>
            </a:r>
          </a:p>
        </p:txBody>
      </p:sp>
      <p:pic>
        <p:nvPicPr>
          <p:cNvPr id="61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46488" y="1600200"/>
            <a:ext cx="1851025" cy="4525963"/>
          </a:xfrm>
        </p:spPr>
      </p:pic>
    </p:spTree>
    <p:extLst>
      <p:ext uri="{BB962C8B-B14F-4D97-AF65-F5344CB8AC3E}">
        <p14:creationId xmlns:p14="http://schemas.microsoft.com/office/powerpoint/2010/main" val="2901476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5. Listening is more important a skill than talking </a:t>
            </a:r>
          </a:p>
        </p:txBody>
      </p:sp>
      <p:pic>
        <p:nvPicPr>
          <p:cNvPr id="71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9763"/>
            <a:ext cx="3495675"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7450" y="2133600"/>
            <a:ext cx="3944938"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43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3940" y="1942942"/>
            <a:ext cx="4878360" cy="3902687"/>
          </a:xfrm>
        </p:spPr>
      </p:pic>
    </p:spTree>
    <p:extLst>
      <p:ext uri="{BB962C8B-B14F-4D97-AF65-F5344CB8AC3E}">
        <p14:creationId xmlns:p14="http://schemas.microsoft.com/office/powerpoint/2010/main" val="252804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5-Year Plan</a:t>
            </a:r>
            <a:endParaRPr lang="en-US" dirty="0"/>
          </a:p>
        </p:txBody>
      </p:sp>
      <p:sp>
        <p:nvSpPr>
          <p:cNvPr id="3" name="Content Placeholder 2"/>
          <p:cNvSpPr>
            <a:spLocks noGrp="1"/>
          </p:cNvSpPr>
          <p:nvPr>
            <p:ph idx="1"/>
          </p:nvPr>
        </p:nvSpPr>
        <p:spPr/>
        <p:txBody>
          <a:bodyPr/>
          <a:lstStyle/>
          <a:p>
            <a:endParaRPr lang="en-US" dirty="0" smtClean="0"/>
          </a:p>
          <a:p>
            <a:r>
              <a:rPr lang="en-US" dirty="0" smtClean="0"/>
              <a:t>Roadmap of </a:t>
            </a:r>
            <a:r>
              <a:rPr lang="en-US" i="1" dirty="0" smtClean="0"/>
              <a:t>HOW</a:t>
            </a:r>
            <a:r>
              <a:rPr lang="en-US" dirty="0" smtClean="0"/>
              <a:t> you are going to get to where you want to be in 5 years</a:t>
            </a:r>
          </a:p>
          <a:p>
            <a:r>
              <a:rPr lang="en-US" dirty="0" smtClean="0"/>
              <a:t>Steps you need to take</a:t>
            </a:r>
          </a:p>
          <a:p>
            <a:r>
              <a:rPr lang="en-US" dirty="0" smtClean="0"/>
              <a:t>Projects you should take on</a:t>
            </a:r>
            <a:endParaRPr lang="en-US" dirty="0"/>
          </a:p>
        </p:txBody>
      </p:sp>
    </p:spTree>
    <p:extLst>
      <p:ext uri="{BB962C8B-B14F-4D97-AF65-F5344CB8AC3E}">
        <p14:creationId xmlns:p14="http://schemas.microsoft.com/office/powerpoint/2010/main" val="2583806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691" y="1040610"/>
            <a:ext cx="7756812" cy="857429"/>
          </a:xfrm>
        </p:spPr>
        <p:txBody>
          <a:bodyPr/>
          <a:lstStyle/>
          <a:p>
            <a:r>
              <a:rPr lang="en-US" dirty="0" smtClean="0"/>
              <a:t>Build Practical Knowledge: Expert Power</a:t>
            </a:r>
            <a:endParaRPr lang="en-US" dirty="0"/>
          </a:p>
        </p:txBody>
      </p:sp>
      <p:sp>
        <p:nvSpPr>
          <p:cNvPr id="3" name="Content Placeholder 2"/>
          <p:cNvSpPr>
            <a:spLocks noGrp="1"/>
          </p:cNvSpPr>
          <p:nvPr>
            <p:ph idx="1"/>
          </p:nvPr>
        </p:nvSpPr>
        <p:spPr>
          <a:xfrm>
            <a:off x="1269697" y="1962002"/>
            <a:ext cx="7756812" cy="3394215"/>
          </a:xfrm>
        </p:spPr>
        <p:txBody>
          <a:bodyPr/>
          <a:lstStyle/>
          <a:p>
            <a:r>
              <a:rPr lang="en-US" dirty="0" smtClean="0"/>
              <a:t>What is the best way to grow?</a:t>
            </a:r>
          </a:p>
          <a:p>
            <a:pPr lvl="1"/>
            <a:r>
              <a:rPr lang="en-US" dirty="0"/>
              <a:t>Expert in what you do</a:t>
            </a:r>
          </a:p>
          <a:p>
            <a:pPr lvl="1"/>
            <a:r>
              <a:rPr lang="en-US" dirty="0"/>
              <a:t>Wide range of knowledge of your field </a:t>
            </a:r>
          </a:p>
          <a:p>
            <a:r>
              <a:rPr lang="en-US" dirty="0" smtClean="0"/>
              <a:t>What will build your reputation?</a:t>
            </a:r>
          </a:p>
          <a:p>
            <a:r>
              <a:rPr lang="en-US" dirty="0" smtClean="0"/>
              <a:t>What will set you apart?</a:t>
            </a:r>
          </a:p>
          <a:p>
            <a:r>
              <a:rPr lang="en-US" dirty="0" smtClean="0"/>
              <a:t>How do you showcase your skills</a:t>
            </a:r>
          </a:p>
          <a:p>
            <a:pPr lvl="1"/>
            <a:r>
              <a:rPr lang="en-US" dirty="0"/>
              <a:t>Expert power comes from </a:t>
            </a:r>
            <a:r>
              <a:rPr lang="en-US" dirty="0" smtClean="0"/>
              <a:t>experiences</a:t>
            </a:r>
            <a:r>
              <a:rPr lang="en-US" dirty="0"/>
              <a:t>, skills or knowledge. As we gain experience in particular areas, and become </a:t>
            </a:r>
            <a:r>
              <a:rPr lang="en-US" dirty="0" smtClean="0"/>
              <a:t>thought leaders </a:t>
            </a:r>
            <a:r>
              <a:rPr lang="en-US" dirty="0"/>
              <a:t>we </a:t>
            </a:r>
            <a:r>
              <a:rPr lang="en-US" dirty="0" smtClean="0"/>
              <a:t>gain expert </a:t>
            </a:r>
            <a:r>
              <a:rPr lang="en-US" dirty="0"/>
              <a:t>power that can be </a:t>
            </a:r>
            <a:r>
              <a:rPr lang="en-US" dirty="0" smtClean="0"/>
              <a:t>used </a:t>
            </a:r>
            <a:r>
              <a:rPr lang="en-US" dirty="0"/>
              <a:t>to get others to help us meet our goals. </a:t>
            </a:r>
            <a:endParaRPr lang="en-US" dirty="0" smtClean="0"/>
          </a:p>
          <a:p>
            <a:pPr marL="343196" lvl="1" indent="0">
              <a:buNone/>
            </a:pPr>
            <a:r>
              <a:rPr lang="en-US" sz="750" dirty="0"/>
              <a:t>http</a:t>
            </a:r>
            <a:r>
              <a:rPr lang="en-US" sz="750" dirty="0"/>
              <a:t>://quickbase.intuit.com/blog/2011/08/26/the-5-types-of-power-in-leadership/#sthash.Y5YKW98s.dpuf</a:t>
            </a:r>
          </a:p>
          <a:p>
            <a:pPr lvl="1"/>
            <a:endParaRPr lang="en-US" dirty="0" smtClean="0"/>
          </a:p>
        </p:txBody>
      </p:sp>
    </p:spTree>
    <p:extLst>
      <p:ext uri="{BB962C8B-B14F-4D97-AF65-F5344CB8AC3E}">
        <p14:creationId xmlns:p14="http://schemas.microsoft.com/office/powerpoint/2010/main" val="3634561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Diverse Set of Relationships: Referent Power</a:t>
            </a:r>
            <a:endParaRPr lang="en-US" dirty="0"/>
          </a:p>
        </p:txBody>
      </p:sp>
      <p:sp>
        <p:nvSpPr>
          <p:cNvPr id="3" name="Content Placeholder 2"/>
          <p:cNvSpPr>
            <a:spLocks noGrp="1"/>
          </p:cNvSpPr>
          <p:nvPr>
            <p:ph idx="1"/>
          </p:nvPr>
        </p:nvSpPr>
        <p:spPr/>
        <p:txBody>
          <a:bodyPr/>
          <a:lstStyle/>
          <a:p>
            <a:r>
              <a:rPr lang="en-US" dirty="0" smtClean="0"/>
              <a:t>People you admire</a:t>
            </a:r>
          </a:p>
          <a:p>
            <a:r>
              <a:rPr lang="en-US" dirty="0" smtClean="0"/>
              <a:t>People with high standards</a:t>
            </a:r>
          </a:p>
          <a:p>
            <a:r>
              <a:rPr lang="en-US" dirty="0" smtClean="0"/>
              <a:t>People at all levels</a:t>
            </a:r>
          </a:p>
          <a:p>
            <a:pPr lvl="1"/>
            <a:r>
              <a:rPr lang="en-US" dirty="0"/>
              <a:t>Referent power comes from being trusted and respected.  We can gain referent power when others trust what we do and respect us for how we handle situations. </a:t>
            </a:r>
            <a:r>
              <a:rPr lang="en-US" dirty="0" smtClean="0"/>
              <a:t>– </a:t>
            </a:r>
          </a:p>
          <a:p>
            <a:pPr marL="343196" lvl="1" indent="0">
              <a:buNone/>
            </a:pPr>
            <a:endParaRPr lang="en-US" sz="900" dirty="0"/>
          </a:p>
          <a:p>
            <a:pPr marL="343196" lvl="1" indent="0">
              <a:buNone/>
            </a:pPr>
            <a:endParaRPr lang="en-US" sz="900" dirty="0"/>
          </a:p>
          <a:p>
            <a:pPr marL="343196" lvl="1" indent="0">
              <a:buNone/>
            </a:pPr>
            <a:endParaRPr lang="en-US" sz="900" dirty="0"/>
          </a:p>
          <a:p>
            <a:pPr marL="343196" lvl="1" indent="0">
              <a:buNone/>
            </a:pPr>
            <a:r>
              <a:rPr lang="en-US" sz="900" dirty="0"/>
              <a:t>http</a:t>
            </a:r>
            <a:r>
              <a:rPr lang="en-US" sz="900" dirty="0"/>
              <a:t>://quickbase.intuit.com/blog/2011/08/26/the-5-types-of-power-in-leadership/#sthash.Y5YKW98s.dpuf</a:t>
            </a:r>
          </a:p>
          <a:p>
            <a:pPr lvl="1"/>
            <a:endParaRPr lang="en-US" sz="900" dirty="0"/>
          </a:p>
        </p:txBody>
      </p:sp>
    </p:spTree>
    <p:extLst>
      <p:ext uri="{BB962C8B-B14F-4D97-AF65-F5344CB8AC3E}">
        <p14:creationId xmlns:p14="http://schemas.microsoft.com/office/powerpoint/2010/main" val="2535816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Communicate	</a:t>
            </a:r>
            <a:endParaRPr lang="en-US" dirty="0"/>
          </a:p>
        </p:txBody>
      </p:sp>
      <p:sp>
        <p:nvSpPr>
          <p:cNvPr id="3" name="Content Placeholder 2"/>
          <p:cNvSpPr>
            <a:spLocks noGrp="1"/>
          </p:cNvSpPr>
          <p:nvPr>
            <p:ph idx="1"/>
          </p:nvPr>
        </p:nvSpPr>
        <p:spPr/>
        <p:txBody>
          <a:bodyPr/>
          <a:lstStyle/>
          <a:p>
            <a:r>
              <a:rPr lang="en-US" dirty="0" smtClean="0"/>
              <a:t>Even “over-communicate”</a:t>
            </a:r>
          </a:p>
          <a:p>
            <a:pPr lvl="1"/>
            <a:r>
              <a:rPr lang="en-US" dirty="0" smtClean="0"/>
              <a:t>Get support</a:t>
            </a:r>
          </a:p>
          <a:p>
            <a:pPr lvl="1"/>
            <a:r>
              <a:rPr lang="en-US" dirty="0" smtClean="0"/>
              <a:t>Get good ideas</a:t>
            </a:r>
          </a:p>
          <a:p>
            <a:pPr lvl="1"/>
            <a:r>
              <a:rPr lang="en-US" dirty="0" smtClean="0"/>
              <a:t>Earn respect and trust</a:t>
            </a:r>
            <a:endParaRPr lang="en-US" dirty="0"/>
          </a:p>
        </p:txBody>
      </p:sp>
    </p:spTree>
    <p:extLst>
      <p:ext uri="{BB962C8B-B14F-4D97-AF65-F5344CB8AC3E}">
        <p14:creationId xmlns:p14="http://schemas.microsoft.com/office/powerpoint/2010/main" val="335530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the Art of Small Talk</a:t>
            </a:r>
            <a:endParaRPr lang="en-US" dirty="0"/>
          </a:p>
        </p:txBody>
      </p:sp>
      <p:sp>
        <p:nvSpPr>
          <p:cNvPr id="3" name="Content Placeholder 2"/>
          <p:cNvSpPr>
            <a:spLocks noGrp="1"/>
          </p:cNvSpPr>
          <p:nvPr>
            <p:ph idx="1"/>
          </p:nvPr>
        </p:nvSpPr>
        <p:spPr/>
        <p:txBody>
          <a:bodyPr/>
          <a:lstStyle/>
          <a:p>
            <a:r>
              <a:rPr lang="en-US" dirty="0" smtClean="0"/>
              <a:t>Develop a list of “go-to” questions to use when interacting with others you may not know well</a:t>
            </a:r>
          </a:p>
          <a:p>
            <a:r>
              <a:rPr lang="en-US" dirty="0" smtClean="0"/>
              <a:t>Create some “talking points” about your own experiences that you can use to respond to common questions others may ask</a:t>
            </a:r>
          </a:p>
          <a:p>
            <a:r>
              <a:rPr lang="en-US" dirty="0" smtClean="0"/>
              <a:t>Being able to put others at ease by being socially comfortable will help you build support</a:t>
            </a:r>
            <a:endParaRPr lang="en-US" dirty="0"/>
          </a:p>
        </p:txBody>
      </p:sp>
    </p:spTree>
    <p:extLst>
      <p:ext uri="{BB962C8B-B14F-4D97-AF65-F5344CB8AC3E}">
        <p14:creationId xmlns:p14="http://schemas.microsoft.com/office/powerpoint/2010/main" val="3918850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Moving Up! </a:t>
            </a:r>
            <a:br>
              <a:rPr lang="en-US" sz="3600" dirty="0" smtClean="0"/>
            </a:br>
            <a:r>
              <a:rPr lang="en-US" sz="3600" dirty="0" smtClean="0"/>
              <a:t>7 Thoughts for Future Leaders</a:t>
            </a:r>
            <a:endParaRPr lang="en-US" sz="3600" dirty="0"/>
          </a:p>
        </p:txBody>
      </p:sp>
      <p:sp>
        <p:nvSpPr>
          <p:cNvPr id="3" name="Subtitle 2"/>
          <p:cNvSpPr>
            <a:spLocks noGrp="1"/>
          </p:cNvSpPr>
          <p:nvPr>
            <p:ph type="subTitle" idx="1"/>
          </p:nvPr>
        </p:nvSpPr>
        <p:spPr/>
        <p:txBody>
          <a:bodyPr/>
          <a:lstStyle/>
          <a:p>
            <a:r>
              <a:rPr lang="en-US" dirty="0" smtClean="0"/>
              <a:t>Rita Martinez-Purson, </a:t>
            </a:r>
            <a:r>
              <a:rPr lang="en-US" dirty="0" err="1" smtClean="0"/>
              <a:t>Ed.D</a:t>
            </a:r>
            <a:r>
              <a:rPr lang="en-US" dirty="0" smtClean="0"/>
              <a:t>.</a:t>
            </a:r>
          </a:p>
          <a:p>
            <a:r>
              <a:rPr lang="en-US" dirty="0" smtClean="0"/>
              <a:t>Dean Emerita, UNM Continuing Education</a:t>
            </a:r>
            <a:endParaRPr lang="en-US" dirty="0"/>
          </a:p>
        </p:txBody>
      </p:sp>
    </p:spTree>
    <p:extLst>
      <p:ext uri="{BB962C8B-B14F-4D97-AF65-F5344CB8AC3E}">
        <p14:creationId xmlns:p14="http://schemas.microsoft.com/office/powerpoint/2010/main" val="2105035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sz="4000" dirty="0" smtClean="0"/>
              <a:t>.  Get Out of Your Own Way</a:t>
            </a:r>
            <a:endParaRPr lang="en-US" sz="4000" dirty="0"/>
          </a:p>
        </p:txBody>
      </p:sp>
      <p:sp>
        <p:nvSpPr>
          <p:cNvPr id="4" name="Content Placeholder 3"/>
          <p:cNvSpPr>
            <a:spLocks noGrp="1"/>
          </p:cNvSpPr>
          <p:nvPr>
            <p:ph idx="1"/>
          </p:nvPr>
        </p:nvSpPr>
        <p:spPr/>
        <p:txBody>
          <a:bodyPr>
            <a:normAutofit lnSpcReduction="10000"/>
          </a:bodyPr>
          <a:lstStyle/>
          <a:p>
            <a:r>
              <a:rPr lang="en-US" dirty="0" smtClean="0"/>
              <a:t>Don’t believe everything you think</a:t>
            </a:r>
          </a:p>
          <a:p>
            <a:r>
              <a:rPr lang="en-US" dirty="0"/>
              <a:t>Recognize your higher inner voice </a:t>
            </a:r>
          </a:p>
          <a:p>
            <a:r>
              <a:rPr lang="en-US" dirty="0" smtClean="0"/>
              <a:t>Understand ego and how it can hold you back</a:t>
            </a:r>
          </a:p>
          <a:p>
            <a:r>
              <a:rPr lang="en-US" dirty="0" smtClean="0"/>
              <a:t>Practice Courage and Conviction </a:t>
            </a:r>
          </a:p>
          <a:p>
            <a:r>
              <a:rPr lang="en-US" dirty="0" smtClean="0"/>
              <a:t>Fail well</a:t>
            </a:r>
          </a:p>
          <a:p>
            <a:r>
              <a:rPr lang="en-US" dirty="0" smtClean="0"/>
              <a:t>Develop your muscles</a:t>
            </a:r>
            <a:endParaRPr lang="en-US" dirty="0"/>
          </a:p>
        </p:txBody>
      </p:sp>
    </p:spTree>
    <p:extLst>
      <p:ext uri="{BB962C8B-B14F-4D97-AF65-F5344CB8AC3E}">
        <p14:creationId xmlns:p14="http://schemas.microsoft.com/office/powerpoint/2010/main" val="3205672301"/>
      </p:ext>
    </p:extLst>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reer_Grow_co_55">
  <a:themeElements>
    <a:clrScheme name="Career_Grow_co_55 13">
      <a:dk1>
        <a:srgbClr val="000000"/>
      </a:dk1>
      <a:lt1>
        <a:srgbClr val="02519A"/>
      </a:lt1>
      <a:dk2>
        <a:srgbClr val="000000"/>
      </a:dk2>
      <a:lt2>
        <a:srgbClr val="01325F"/>
      </a:lt2>
      <a:accent1>
        <a:srgbClr val="0099FF"/>
      </a:accent1>
      <a:accent2>
        <a:srgbClr val="FFCC00"/>
      </a:accent2>
      <a:accent3>
        <a:srgbClr val="AAB3CA"/>
      </a:accent3>
      <a:accent4>
        <a:srgbClr val="000000"/>
      </a:accent4>
      <a:accent5>
        <a:srgbClr val="AACAFF"/>
      </a:accent5>
      <a:accent6>
        <a:srgbClr val="E7B900"/>
      </a:accent6>
      <a:hlink>
        <a:srgbClr val="FF9900"/>
      </a:hlink>
      <a:folHlink>
        <a:srgbClr val="99CC00"/>
      </a:folHlink>
    </a:clrScheme>
    <a:fontScheme name="Career_Grow_co_55">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14413"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14413"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areer_Grow_co_5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reer_Grow_co_5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reer_Grow_co_5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reer_Grow_co_5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reer_Grow_co_5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reer_Grow_co_5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reer_Grow_co_5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reer_Grow_co_5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reer_Grow_co_5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reer_Grow_co_5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reer_Grow_co_5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reer_Grow_co_5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reer_Grow_co_55 13">
        <a:dk1>
          <a:srgbClr val="000000"/>
        </a:dk1>
        <a:lt1>
          <a:srgbClr val="02519A"/>
        </a:lt1>
        <a:dk2>
          <a:srgbClr val="000000"/>
        </a:dk2>
        <a:lt2>
          <a:srgbClr val="01325F"/>
        </a:lt2>
        <a:accent1>
          <a:srgbClr val="0099FF"/>
        </a:accent1>
        <a:accent2>
          <a:srgbClr val="FFCC00"/>
        </a:accent2>
        <a:accent3>
          <a:srgbClr val="AAB3CA"/>
        </a:accent3>
        <a:accent4>
          <a:srgbClr val="000000"/>
        </a:accent4>
        <a:accent5>
          <a:srgbClr val="AACAFF"/>
        </a:accent5>
        <a:accent6>
          <a:srgbClr val="E7B900"/>
        </a:accent6>
        <a:hlink>
          <a:srgbClr val="FF99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66</TotalTime>
  <Words>1332</Words>
  <Application>Microsoft Office PowerPoint</Application>
  <PresentationFormat>On-screen Show (4:3)</PresentationFormat>
  <Paragraphs>194</Paragraphs>
  <Slides>23</Slides>
  <Notes>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23</vt:i4>
      </vt:variant>
    </vt:vector>
  </HeadingPairs>
  <TitlesOfParts>
    <vt:vector size="30" baseType="lpstr">
      <vt:lpstr>Arial</vt:lpstr>
      <vt:lpstr>Arial Rounded MT Bold</vt:lpstr>
      <vt:lpstr>Calibri</vt:lpstr>
      <vt:lpstr>Wingdings</vt:lpstr>
      <vt:lpstr>Sky</vt:lpstr>
      <vt:lpstr>Office Theme</vt:lpstr>
      <vt:lpstr>Career_Grow_co_55</vt:lpstr>
      <vt:lpstr>Tips for Young Professionals</vt:lpstr>
      <vt:lpstr>Find a Mentor</vt:lpstr>
      <vt:lpstr>Make a 5-Year Plan</vt:lpstr>
      <vt:lpstr>Build Practical Knowledge: Expert Power</vt:lpstr>
      <vt:lpstr>Create a Diverse Set of Relationships: Referent Power</vt:lpstr>
      <vt:lpstr>Communicate </vt:lpstr>
      <vt:lpstr>Learn the Art of Small Talk</vt:lpstr>
      <vt:lpstr>Moving Up!  7 Thoughts for Future Leaders</vt:lpstr>
      <vt:lpstr>1.  Get Out of Your Own Way</vt:lpstr>
      <vt:lpstr>2.  Be Purposeful</vt:lpstr>
      <vt:lpstr>3.  Develop Resonance</vt:lpstr>
      <vt:lpstr>4. Sharpen your Social and Political Savvy</vt:lpstr>
      <vt:lpstr>5. Make Learning  Part of the Journey</vt:lpstr>
      <vt:lpstr>Learning Focus:  Communications</vt:lpstr>
      <vt:lpstr>6. Communication is King</vt:lpstr>
      <vt:lpstr>7. Build Trust</vt:lpstr>
      <vt:lpstr>Leadership Insights: What I Wish I Knew As a Young Professional</vt:lpstr>
      <vt:lpstr>1. You are successful </vt:lpstr>
      <vt:lpstr>2. It Might Well Be Their Problem</vt:lpstr>
      <vt:lpstr>3. Big successes comes once</vt:lpstr>
      <vt:lpstr>4. Build Off Your Strengths Don’t Focus on Your Weaknesses</vt:lpstr>
      <vt:lpstr>5. Listening is more important a skill than talking </vt:lpstr>
      <vt:lpstr>PowerPoint Presentation</vt:lpstr>
    </vt:vector>
  </TitlesOfParts>
  <Company>University of Arizona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Up!  Thoughts for Future Leaders</dc:title>
  <dc:creator>Rita Martinez-Purson</dc:creator>
  <cp:lastModifiedBy>Julie</cp:lastModifiedBy>
  <cp:revision>13</cp:revision>
  <dcterms:created xsi:type="dcterms:W3CDTF">2014-12-02T19:49:56Z</dcterms:created>
  <dcterms:modified xsi:type="dcterms:W3CDTF">2014-12-04T17:28:23Z</dcterms:modified>
</cp:coreProperties>
</file>