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jpg" ContentType="image/jpeg"/>
  <Default Extension="emf" ContentType="image/x-em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1"/>
  </p:sldMasterIdLst>
  <p:notesMasterIdLst>
    <p:notesMasterId r:id="rId17"/>
  </p:notesMasterIdLst>
  <p:sldIdLst>
    <p:sldId id="256" r:id="rId2"/>
    <p:sldId id="295" r:id="rId3"/>
    <p:sldId id="284" r:id="rId4"/>
    <p:sldId id="258" r:id="rId5"/>
    <p:sldId id="285" r:id="rId6"/>
    <p:sldId id="286" r:id="rId7"/>
    <p:sldId id="287" r:id="rId8"/>
    <p:sldId id="288" r:id="rId9"/>
    <p:sldId id="289" r:id="rId10"/>
    <p:sldId id="290" r:id="rId11"/>
    <p:sldId id="291" r:id="rId12"/>
    <p:sldId id="292" r:id="rId13"/>
    <p:sldId id="293" r:id="rId14"/>
    <p:sldId id="294" r:id="rId15"/>
    <p:sldId id="279" r:id="rId16"/>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3BE324D9-B3A0-4DBF-BC93-B80C25CFB02E}">
  <a:tblStyle styleId="{3BE324D9-B3A0-4DBF-BC93-B80C25CFB02E}" styleName="Table_0">
    <a:wholeTbl>
      <a:tcTxStyle>
        <a:font>
          <a:latin typeface="Arial"/>
          <a:ea typeface="Arial"/>
          <a:cs typeface="Arial"/>
        </a:font>
        <a:srgbClr val="000000"/>
      </a:tcTxStyle>
      <a:tcStyle>
        <a:tcBdr>
          <a:left>
            <a:ln w="9525" cap="flat" cmpd="sng">
              <a:solidFill>
                <a:srgbClr val="000000"/>
              </a:solidFill>
              <a:prstDash val="solid"/>
              <a:round/>
              <a:headEnd type="none" w="med" len="med"/>
              <a:tailEnd type="none" w="med" len="med"/>
            </a:ln>
          </a:left>
          <a:right>
            <a:ln w="9525" cap="flat" cmpd="sng">
              <a:solidFill>
                <a:srgbClr val="000000"/>
              </a:solidFill>
              <a:prstDash val="solid"/>
              <a:round/>
              <a:headEnd type="none" w="med" len="med"/>
              <a:tailEnd type="none" w="med" len="med"/>
            </a:ln>
          </a:right>
          <a:top>
            <a:ln w="9525" cap="flat" cmpd="sng">
              <a:solidFill>
                <a:srgbClr val="000000"/>
              </a:solidFill>
              <a:prstDash val="solid"/>
              <a:round/>
              <a:headEnd type="none" w="med" len="med"/>
              <a:tailEnd type="none" w="med" len="med"/>
            </a:ln>
          </a:top>
          <a:bottom>
            <a:ln w="9525" cap="flat" cmpd="sng">
              <a:solidFill>
                <a:srgbClr val="000000"/>
              </a:solidFill>
              <a:prstDash val="solid"/>
              <a:round/>
              <a:headEnd type="none" w="med" len="med"/>
              <a:tailEnd type="none" w="med" len="med"/>
            </a:ln>
          </a:bottom>
          <a:insideH>
            <a:ln w="9525" cap="flat" cmpd="sng">
              <a:solidFill>
                <a:srgbClr val="000000"/>
              </a:solidFill>
              <a:prstDash val="solid"/>
              <a:round/>
              <a:headEnd type="none" w="med" len="med"/>
              <a:tailEnd type="none" w="med" len="med"/>
            </a:ln>
          </a:insideH>
          <a:insideV>
            <a:ln w="9525" cap="flat" cmpd="sng">
              <a:solidFill>
                <a:srgbClr val="000000"/>
              </a:solidFill>
              <a:prstDash val="solid"/>
              <a:round/>
              <a:headEnd type="none" w="med" len="med"/>
              <a:tailEnd type="none" w="med" len="med"/>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18" d="100"/>
          <a:sy n="118" d="100"/>
        </p:scale>
        <p:origin x="-112" y="-1544"/>
      </p:cViewPr>
      <p:guideLst>
        <p:guide orient="horz" pos="1620"/>
        <p:guide pos="2880"/>
      </p:guideLst>
    </p:cSldViewPr>
  </p:slideViewPr>
  <p:notesTextViewPr>
    <p:cViewPr>
      <p:scale>
        <a:sx n="100" d="100"/>
        <a:sy n="100" d="100"/>
      </p:scale>
      <p:origin x="0" y="0"/>
    </p:cViewPr>
  </p:notesTextViewPr>
  <p:sorterViewPr>
    <p:cViewPr>
      <p:scale>
        <a:sx n="300" d="100"/>
        <a:sy n="300"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viewProps" Target="viewProps.xml"/><Relationship Id="rId21" Type="http://schemas.openxmlformats.org/officeDocument/2006/relationships/theme" Target="theme/theme1.xml"/><Relationship Id="rId2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notesMaster" Target="notesMasters/notesMaster1.xml"/><Relationship Id="rId18" Type="http://schemas.openxmlformats.org/officeDocument/2006/relationships/printerSettings" Target="printerSettings/printerSettings1.bin"/><Relationship Id="rId19"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175" y="685800"/>
            <a:ext cx="60963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lstStyle>
            <a:lvl1pPr lvl="0">
              <a:spcBef>
                <a:spcPts val="0"/>
              </a:spcBef>
              <a:buSzPts val="1400"/>
              <a:buChar char="●"/>
              <a:defRPr sz="1100"/>
            </a:lvl1pPr>
            <a:lvl2pPr lvl="1">
              <a:spcBef>
                <a:spcPts val="0"/>
              </a:spcBef>
              <a:buSzPts val="1400"/>
              <a:buChar char="○"/>
              <a:defRPr sz="1100"/>
            </a:lvl2pPr>
            <a:lvl3pPr lvl="2">
              <a:spcBef>
                <a:spcPts val="0"/>
              </a:spcBef>
              <a:buSzPts val="1400"/>
              <a:buChar char="■"/>
              <a:defRPr sz="1100"/>
            </a:lvl3pPr>
            <a:lvl4pPr lvl="3">
              <a:spcBef>
                <a:spcPts val="0"/>
              </a:spcBef>
              <a:buSzPts val="1400"/>
              <a:buChar char="●"/>
              <a:defRPr sz="1100"/>
            </a:lvl4pPr>
            <a:lvl5pPr lvl="4">
              <a:spcBef>
                <a:spcPts val="0"/>
              </a:spcBef>
              <a:buSzPts val="1400"/>
              <a:buChar char="○"/>
              <a:defRPr sz="1100"/>
            </a:lvl5pPr>
            <a:lvl6pPr lvl="5">
              <a:spcBef>
                <a:spcPts val="0"/>
              </a:spcBef>
              <a:buSzPts val="1400"/>
              <a:buChar char="■"/>
              <a:defRPr sz="1100"/>
            </a:lvl6pPr>
            <a:lvl7pPr lvl="6">
              <a:spcBef>
                <a:spcPts val="0"/>
              </a:spcBef>
              <a:buSzPts val="1400"/>
              <a:buChar char="●"/>
              <a:defRPr sz="1100"/>
            </a:lvl7pPr>
            <a:lvl8pPr lvl="7">
              <a:spcBef>
                <a:spcPts val="0"/>
              </a:spcBef>
              <a:buSzPts val="1400"/>
              <a:buChar char="○"/>
              <a:defRPr sz="1100"/>
            </a:lvl8pPr>
            <a:lvl9pPr lvl="8">
              <a:spcBef>
                <a:spcPts val="0"/>
              </a:spcBef>
              <a:buSzPts val="1400"/>
              <a:buChar char="■"/>
              <a:defRPr sz="1100"/>
            </a:lvl9pPr>
          </a:lstStyle>
          <a:p>
            <a:endParaRPr/>
          </a:p>
        </p:txBody>
      </p:sp>
    </p:spTree>
    <p:extLst>
      <p:ext uri="{BB962C8B-B14F-4D97-AF65-F5344CB8AC3E}">
        <p14:creationId xmlns:p14="http://schemas.microsoft.com/office/powerpoint/2010/main" val="3699063674"/>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Shape 8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9" name="Shape 8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2" name="Shape 16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Shape 2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4" name="Shape 25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Shape 12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9" name="Shape 12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Shape 1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9" name="Shape 17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Shape 30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5" name="Shape 30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Shape 13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5" name="Shape 13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Shape 1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9" name="Shape 17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Shape 18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7" name="Shape 18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2" name="Shape 16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Shape 13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5" name="Shape 13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bg>
      <p:bgPr>
        <a:solidFill>
          <a:srgbClr val="BA3B21"/>
        </a:solidFill>
        <a:effectLst/>
      </p:bgPr>
    </p:bg>
    <p:spTree>
      <p:nvGrpSpPr>
        <p:cNvPr id="1" name="Shape 9"/>
        <p:cNvGrpSpPr/>
        <p:nvPr/>
      </p:nvGrpSpPr>
      <p:grpSpPr>
        <a:xfrm>
          <a:off x="0" y="0"/>
          <a:ext cx="0" cy="0"/>
          <a:chOff x="0" y="0"/>
          <a:chExt cx="0" cy="0"/>
        </a:xfrm>
      </p:grpSpPr>
      <p:sp>
        <p:nvSpPr>
          <p:cNvPr id="10" name="Shape 10"/>
          <p:cNvSpPr/>
          <p:nvPr/>
        </p:nvSpPr>
        <p:spPr>
          <a:xfrm>
            <a:off x="0" y="3493950"/>
            <a:ext cx="9144000" cy="1649400"/>
          </a:xfrm>
          <a:prstGeom prst="rect">
            <a:avLst/>
          </a:prstGeom>
          <a:solidFill>
            <a:srgbClr val="27272D"/>
          </a:solidFill>
          <a:ln>
            <a:noFill/>
          </a:ln>
        </p:spPr>
        <p:txBody>
          <a:bodyPr wrap="square" lIns="91425" tIns="91425" rIns="91425" bIns="91425" anchor="ctr" anchorCtr="0">
            <a:noAutofit/>
          </a:bodyPr>
          <a:lstStyle/>
          <a:p>
            <a:pPr marL="0" lvl="0" indent="0" rtl="0">
              <a:spcBef>
                <a:spcPts val="0"/>
              </a:spcBef>
              <a:buNone/>
            </a:pPr>
            <a:endParaRPr>
              <a:solidFill>
                <a:srgbClr val="FFFFFF"/>
              </a:solidFill>
            </a:endParaRPr>
          </a:p>
        </p:txBody>
      </p:sp>
      <p:sp>
        <p:nvSpPr>
          <p:cNvPr id="11" name="Shape 11"/>
          <p:cNvSpPr/>
          <p:nvPr/>
        </p:nvSpPr>
        <p:spPr>
          <a:xfrm>
            <a:off x="3747300" y="3493900"/>
            <a:ext cx="1649400" cy="1649400"/>
          </a:xfrm>
          <a:prstGeom prst="rect">
            <a:avLst/>
          </a:prstGeom>
          <a:solidFill>
            <a:srgbClr val="4F4F5C"/>
          </a:solidFill>
          <a:ln>
            <a:noFill/>
          </a:ln>
        </p:spPr>
        <p:txBody>
          <a:bodyPr wrap="square" lIns="91425" tIns="91425" rIns="91425" bIns="91425" anchor="ctr" anchorCtr="0">
            <a:noAutofit/>
          </a:bodyPr>
          <a:lstStyle/>
          <a:p>
            <a:pPr marL="0" lvl="0" indent="0">
              <a:spcBef>
                <a:spcPts val="0"/>
              </a:spcBef>
              <a:buNone/>
            </a:pPr>
            <a:endParaRPr/>
          </a:p>
        </p:txBody>
      </p:sp>
      <p:sp>
        <p:nvSpPr>
          <p:cNvPr id="12" name="Shape 12"/>
          <p:cNvSpPr txBox="1">
            <a:spLocks noGrp="1"/>
          </p:cNvSpPr>
          <p:nvPr>
            <p:ph type="ctrTitle"/>
          </p:nvPr>
        </p:nvSpPr>
        <p:spPr>
          <a:xfrm>
            <a:off x="984050" y="0"/>
            <a:ext cx="7175700" cy="3493800"/>
          </a:xfrm>
          <a:prstGeom prst="rect">
            <a:avLst/>
          </a:prstGeom>
        </p:spPr>
        <p:txBody>
          <a:bodyPr wrap="square" lIns="91425" tIns="91425" rIns="91425" bIns="91425" anchor="ctr" anchorCtr="0"/>
          <a:lstStyle>
            <a:lvl1pPr lvl="0" algn="ctr">
              <a:spcBef>
                <a:spcPts val="0"/>
              </a:spcBef>
              <a:buSzPts val="4800"/>
              <a:buNone/>
              <a:defRPr sz="4800"/>
            </a:lvl1pPr>
            <a:lvl2pPr lvl="1" algn="ctr">
              <a:spcBef>
                <a:spcPts val="0"/>
              </a:spcBef>
              <a:buSzPts val="4800"/>
              <a:buNone/>
              <a:defRPr sz="4800"/>
            </a:lvl2pPr>
            <a:lvl3pPr lvl="2" algn="ctr">
              <a:spcBef>
                <a:spcPts val="0"/>
              </a:spcBef>
              <a:buSzPts val="4800"/>
              <a:buNone/>
              <a:defRPr sz="4800"/>
            </a:lvl3pPr>
            <a:lvl4pPr lvl="3" algn="ctr">
              <a:spcBef>
                <a:spcPts val="0"/>
              </a:spcBef>
              <a:buSzPts val="4800"/>
              <a:buNone/>
              <a:defRPr sz="4800"/>
            </a:lvl4pPr>
            <a:lvl5pPr lvl="4" algn="ctr">
              <a:spcBef>
                <a:spcPts val="0"/>
              </a:spcBef>
              <a:buSzPts val="4800"/>
              <a:buNone/>
              <a:defRPr sz="4800"/>
            </a:lvl5pPr>
            <a:lvl6pPr lvl="5" algn="ctr">
              <a:spcBef>
                <a:spcPts val="0"/>
              </a:spcBef>
              <a:buSzPts val="4800"/>
              <a:buNone/>
              <a:defRPr sz="4800"/>
            </a:lvl6pPr>
            <a:lvl7pPr lvl="6" algn="ctr">
              <a:spcBef>
                <a:spcPts val="0"/>
              </a:spcBef>
              <a:buSzPts val="4800"/>
              <a:buNone/>
              <a:defRPr sz="4800"/>
            </a:lvl7pPr>
            <a:lvl8pPr lvl="7" algn="ctr">
              <a:spcBef>
                <a:spcPts val="0"/>
              </a:spcBef>
              <a:buSzPts val="4800"/>
              <a:buNone/>
              <a:defRPr sz="4800"/>
            </a:lvl8pPr>
            <a:lvl9pPr lvl="8" algn="ctr">
              <a:spcBef>
                <a:spcPts val="0"/>
              </a:spcBef>
              <a:buSzPts val="4800"/>
              <a:buNone/>
              <a:defRPr sz="4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 1 column">
    <p:spTree>
      <p:nvGrpSpPr>
        <p:cNvPr id="1" name="Shape 26"/>
        <p:cNvGrpSpPr/>
        <p:nvPr/>
      </p:nvGrpSpPr>
      <p:grpSpPr>
        <a:xfrm>
          <a:off x="0" y="0"/>
          <a:ext cx="0" cy="0"/>
          <a:chOff x="0" y="0"/>
          <a:chExt cx="0" cy="0"/>
        </a:xfrm>
      </p:grpSpPr>
      <p:grpSp>
        <p:nvGrpSpPr>
          <p:cNvPr id="27" name="Shape 27"/>
          <p:cNvGrpSpPr/>
          <p:nvPr/>
        </p:nvGrpSpPr>
        <p:grpSpPr>
          <a:xfrm>
            <a:off x="-11050" y="887200"/>
            <a:ext cx="9155050" cy="4256100"/>
            <a:chOff x="-11050" y="887200"/>
            <a:chExt cx="9155050" cy="4256100"/>
          </a:xfrm>
        </p:grpSpPr>
        <p:cxnSp>
          <p:nvCxnSpPr>
            <p:cNvPr id="28" name="Shape 28"/>
            <p:cNvCxnSpPr/>
            <p:nvPr/>
          </p:nvCxnSpPr>
          <p:spPr>
            <a:xfrm>
              <a:off x="-11050" y="887200"/>
              <a:ext cx="8060400" cy="0"/>
            </a:xfrm>
            <a:prstGeom prst="straightConnector1">
              <a:avLst/>
            </a:prstGeom>
            <a:noFill/>
            <a:ln w="19050" cap="flat" cmpd="sng">
              <a:solidFill>
                <a:srgbClr val="BA3B21"/>
              </a:solidFill>
              <a:prstDash val="solid"/>
              <a:round/>
              <a:headEnd type="none" w="lg" len="lg"/>
              <a:tailEnd type="diamond" w="lg" len="lg"/>
            </a:ln>
          </p:spPr>
        </p:cxnSp>
        <p:sp>
          <p:nvSpPr>
            <p:cNvPr id="29" name="Shape 29"/>
            <p:cNvSpPr/>
            <p:nvPr/>
          </p:nvSpPr>
          <p:spPr>
            <a:xfrm>
              <a:off x="0" y="4593700"/>
              <a:ext cx="9144000" cy="549600"/>
            </a:xfrm>
            <a:prstGeom prst="rect">
              <a:avLst/>
            </a:prstGeom>
            <a:solidFill>
              <a:srgbClr val="BA3B21"/>
            </a:solidFill>
            <a:ln>
              <a:noFill/>
            </a:ln>
          </p:spPr>
          <p:txBody>
            <a:bodyPr wrap="square" lIns="91425" tIns="91425" rIns="91425" bIns="91425" anchor="ctr" anchorCtr="0">
              <a:noAutofit/>
            </a:bodyPr>
            <a:lstStyle/>
            <a:p>
              <a:pPr marL="0" lvl="0" indent="0" rtl="0">
                <a:spcBef>
                  <a:spcPts val="0"/>
                </a:spcBef>
                <a:buNone/>
              </a:pPr>
              <a:endParaRPr>
                <a:solidFill>
                  <a:srgbClr val="FFFFFF"/>
                </a:solidFill>
              </a:endParaRPr>
            </a:p>
          </p:txBody>
        </p:sp>
        <p:sp>
          <p:nvSpPr>
            <p:cNvPr id="30" name="Shape 30"/>
            <p:cNvSpPr/>
            <p:nvPr/>
          </p:nvSpPr>
          <p:spPr>
            <a:xfrm>
              <a:off x="0" y="4593700"/>
              <a:ext cx="549600" cy="549600"/>
            </a:xfrm>
            <a:prstGeom prst="rect">
              <a:avLst/>
            </a:prstGeom>
            <a:solidFill>
              <a:srgbClr val="F55C21"/>
            </a:solidFill>
            <a:ln>
              <a:noFill/>
            </a:ln>
          </p:spPr>
          <p:txBody>
            <a:bodyPr wrap="square" lIns="91425" tIns="91425" rIns="91425" bIns="91425" anchor="ctr" anchorCtr="0">
              <a:noAutofit/>
            </a:bodyPr>
            <a:lstStyle/>
            <a:p>
              <a:pPr marL="0" lvl="0" indent="0">
                <a:spcBef>
                  <a:spcPts val="0"/>
                </a:spcBef>
                <a:buNone/>
              </a:pPr>
              <a:endParaRPr/>
            </a:p>
          </p:txBody>
        </p:sp>
        <p:cxnSp>
          <p:nvCxnSpPr>
            <p:cNvPr id="31" name="Shape 31"/>
            <p:cNvCxnSpPr/>
            <p:nvPr/>
          </p:nvCxnSpPr>
          <p:spPr>
            <a:xfrm>
              <a:off x="-11050" y="887200"/>
              <a:ext cx="552900" cy="0"/>
            </a:xfrm>
            <a:prstGeom prst="straightConnector1">
              <a:avLst/>
            </a:prstGeom>
            <a:noFill/>
            <a:ln w="19050" cap="flat" cmpd="sng">
              <a:solidFill>
                <a:srgbClr val="F55C21"/>
              </a:solidFill>
              <a:prstDash val="solid"/>
              <a:round/>
              <a:headEnd type="none" w="lg" len="lg"/>
              <a:tailEnd type="none" w="lg" len="lg"/>
            </a:ln>
          </p:spPr>
        </p:cxnSp>
      </p:grpSp>
      <p:sp>
        <p:nvSpPr>
          <p:cNvPr id="32" name="Shape 32"/>
          <p:cNvSpPr txBox="1">
            <a:spLocks noGrp="1"/>
          </p:cNvSpPr>
          <p:nvPr>
            <p:ph type="title"/>
          </p:nvPr>
        </p:nvSpPr>
        <p:spPr>
          <a:xfrm>
            <a:off x="549600" y="361375"/>
            <a:ext cx="7497000" cy="549600"/>
          </a:xfrm>
          <a:prstGeom prst="rect">
            <a:avLst/>
          </a:prstGeom>
        </p:spPr>
        <p:txBody>
          <a:bodyPr wrap="square" lIns="91425" tIns="91425" rIns="91425" bIns="91425" anchor="b" anchorCtr="0"/>
          <a:lstStyle>
            <a:lvl1pPr lvl="0">
              <a:spcBef>
                <a:spcPts val="0"/>
              </a:spcBef>
              <a:buSzPts val="1800"/>
              <a:buNone/>
              <a:defRPr/>
            </a:lvl1pPr>
            <a:lvl2pPr lvl="1">
              <a:spcBef>
                <a:spcPts val="0"/>
              </a:spcBef>
              <a:buSzPts val="1800"/>
              <a:buNone/>
              <a:defRPr/>
            </a:lvl2pPr>
            <a:lvl3pPr lvl="2">
              <a:spcBef>
                <a:spcPts val="0"/>
              </a:spcBef>
              <a:buSzPts val="1800"/>
              <a:buNone/>
              <a:defRPr/>
            </a:lvl3pPr>
            <a:lvl4pPr lvl="3">
              <a:spcBef>
                <a:spcPts val="0"/>
              </a:spcBef>
              <a:buSzPts val="1800"/>
              <a:buNone/>
              <a:defRPr/>
            </a:lvl4pPr>
            <a:lvl5pPr lvl="4">
              <a:spcBef>
                <a:spcPts val="0"/>
              </a:spcBef>
              <a:buSzPts val="1800"/>
              <a:buNone/>
              <a:defRPr/>
            </a:lvl5pPr>
            <a:lvl6pPr lvl="5">
              <a:spcBef>
                <a:spcPts val="0"/>
              </a:spcBef>
              <a:buSzPts val="1800"/>
              <a:buNone/>
              <a:defRPr/>
            </a:lvl6pPr>
            <a:lvl7pPr lvl="6">
              <a:spcBef>
                <a:spcPts val="0"/>
              </a:spcBef>
              <a:buSzPts val="1800"/>
              <a:buNone/>
              <a:defRPr/>
            </a:lvl7pPr>
            <a:lvl8pPr lvl="7">
              <a:spcBef>
                <a:spcPts val="0"/>
              </a:spcBef>
              <a:buSzPts val="1800"/>
              <a:buNone/>
              <a:defRPr/>
            </a:lvl8pPr>
            <a:lvl9pPr lvl="8">
              <a:spcBef>
                <a:spcPts val="0"/>
              </a:spcBef>
              <a:buSzPts val="1800"/>
              <a:buNone/>
              <a:defRPr/>
            </a:lvl9pPr>
          </a:lstStyle>
          <a:p>
            <a:endParaRPr/>
          </a:p>
        </p:txBody>
      </p:sp>
      <p:sp>
        <p:nvSpPr>
          <p:cNvPr id="33" name="Shape 33"/>
          <p:cNvSpPr txBox="1">
            <a:spLocks noGrp="1"/>
          </p:cNvSpPr>
          <p:nvPr>
            <p:ph type="body" idx="1"/>
          </p:nvPr>
        </p:nvSpPr>
        <p:spPr>
          <a:xfrm>
            <a:off x="549600" y="1200150"/>
            <a:ext cx="7497000" cy="2946300"/>
          </a:xfrm>
          <a:prstGeom prst="rect">
            <a:avLst/>
          </a:prstGeom>
        </p:spPr>
        <p:txBody>
          <a:bodyPr wrap="square" lIns="91425" tIns="91425" rIns="91425" bIns="91425" anchor="t" anchorCtr="0"/>
          <a:lstStyle>
            <a:lvl1pPr lvl="0">
              <a:spcBef>
                <a:spcPts val="0"/>
              </a:spcBef>
              <a:buSzPts val="2400"/>
              <a:buChar char="▪"/>
              <a:defRPr/>
            </a:lvl1pPr>
            <a:lvl2pPr lvl="1">
              <a:spcBef>
                <a:spcPts val="0"/>
              </a:spcBef>
              <a:buSzPts val="2400"/>
              <a:buChar char="▫"/>
              <a:defRPr/>
            </a:lvl2pPr>
            <a:lvl3pPr lvl="2">
              <a:spcBef>
                <a:spcPts val="0"/>
              </a:spcBef>
              <a:buSzPts val="2400"/>
              <a:buChar char="▫"/>
              <a:defRPr/>
            </a:lvl3pPr>
            <a:lvl4pPr lvl="3">
              <a:spcBef>
                <a:spcPts val="0"/>
              </a:spcBef>
              <a:buSzPts val="2400"/>
              <a:buChar char="▫"/>
              <a:defRPr/>
            </a:lvl4pPr>
            <a:lvl5pPr lvl="4">
              <a:spcBef>
                <a:spcPts val="0"/>
              </a:spcBef>
              <a:buSzPts val="2400"/>
              <a:buChar char="▫"/>
              <a:defRPr/>
            </a:lvl5pPr>
            <a:lvl6pPr lvl="5">
              <a:spcBef>
                <a:spcPts val="0"/>
              </a:spcBef>
              <a:buSzPts val="2400"/>
              <a:buChar char="▫"/>
              <a:defRPr/>
            </a:lvl6pPr>
            <a:lvl7pPr lvl="6">
              <a:spcBef>
                <a:spcPts val="0"/>
              </a:spcBef>
              <a:buSzPts val="2400"/>
              <a:buChar char="▫"/>
              <a:defRPr/>
            </a:lvl7pPr>
            <a:lvl8pPr lvl="7">
              <a:spcBef>
                <a:spcPts val="0"/>
              </a:spcBef>
              <a:buSzPts val="2400"/>
              <a:buChar char="▫"/>
              <a:defRPr/>
            </a:lvl8pPr>
            <a:lvl9pPr lvl="8">
              <a:spcBef>
                <a:spcPts val="0"/>
              </a:spcBef>
              <a:buSzPts val="2400"/>
              <a:buChar char="▫"/>
              <a:defRPr/>
            </a:lvl9pPr>
          </a:lstStyle>
          <a:p>
            <a:endParaRPr/>
          </a:p>
        </p:txBody>
      </p:sp>
      <p:sp>
        <p:nvSpPr>
          <p:cNvPr id="34" name="Shape 34"/>
          <p:cNvSpPr txBox="1">
            <a:spLocks noGrp="1"/>
          </p:cNvSpPr>
          <p:nvPr>
            <p:ph type="sldNum" idx="12"/>
          </p:nvPr>
        </p:nvSpPr>
        <p:spPr>
          <a:xfrm>
            <a:off x="8046600" y="4593850"/>
            <a:ext cx="1097400" cy="549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en"/>
              <a:t>‹#›</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itle + 3 columns">
    <p:spTree>
      <p:nvGrpSpPr>
        <p:cNvPr id="1" name="Shape 54"/>
        <p:cNvGrpSpPr/>
        <p:nvPr/>
      </p:nvGrpSpPr>
      <p:grpSpPr>
        <a:xfrm>
          <a:off x="0" y="0"/>
          <a:ext cx="0" cy="0"/>
          <a:chOff x="0" y="0"/>
          <a:chExt cx="0" cy="0"/>
        </a:xfrm>
      </p:grpSpPr>
      <p:grpSp>
        <p:nvGrpSpPr>
          <p:cNvPr id="55" name="Shape 55"/>
          <p:cNvGrpSpPr/>
          <p:nvPr/>
        </p:nvGrpSpPr>
        <p:grpSpPr>
          <a:xfrm>
            <a:off x="-11050" y="887200"/>
            <a:ext cx="9155050" cy="4256100"/>
            <a:chOff x="-11050" y="887200"/>
            <a:chExt cx="9155050" cy="4256100"/>
          </a:xfrm>
        </p:grpSpPr>
        <p:cxnSp>
          <p:nvCxnSpPr>
            <p:cNvPr id="56" name="Shape 56"/>
            <p:cNvCxnSpPr/>
            <p:nvPr/>
          </p:nvCxnSpPr>
          <p:spPr>
            <a:xfrm>
              <a:off x="-11050" y="887200"/>
              <a:ext cx="8060400" cy="0"/>
            </a:xfrm>
            <a:prstGeom prst="straightConnector1">
              <a:avLst/>
            </a:prstGeom>
            <a:noFill/>
            <a:ln w="19050" cap="flat" cmpd="sng">
              <a:solidFill>
                <a:srgbClr val="BA3B21"/>
              </a:solidFill>
              <a:prstDash val="solid"/>
              <a:round/>
              <a:headEnd type="none" w="lg" len="lg"/>
              <a:tailEnd type="diamond" w="lg" len="lg"/>
            </a:ln>
          </p:spPr>
        </p:cxnSp>
        <p:sp>
          <p:nvSpPr>
            <p:cNvPr id="57" name="Shape 57"/>
            <p:cNvSpPr/>
            <p:nvPr/>
          </p:nvSpPr>
          <p:spPr>
            <a:xfrm>
              <a:off x="0" y="4593700"/>
              <a:ext cx="9144000" cy="549600"/>
            </a:xfrm>
            <a:prstGeom prst="rect">
              <a:avLst/>
            </a:prstGeom>
            <a:solidFill>
              <a:srgbClr val="BA3B21"/>
            </a:solidFill>
            <a:ln>
              <a:noFill/>
            </a:ln>
          </p:spPr>
          <p:txBody>
            <a:bodyPr wrap="square" lIns="91425" tIns="91425" rIns="91425" bIns="91425" anchor="ctr" anchorCtr="0">
              <a:noAutofit/>
            </a:bodyPr>
            <a:lstStyle/>
            <a:p>
              <a:pPr marL="0" lvl="0" indent="0" rtl="0">
                <a:spcBef>
                  <a:spcPts val="0"/>
                </a:spcBef>
                <a:buNone/>
              </a:pPr>
              <a:endParaRPr>
                <a:solidFill>
                  <a:srgbClr val="FFFFFF"/>
                </a:solidFill>
              </a:endParaRPr>
            </a:p>
          </p:txBody>
        </p:sp>
        <p:sp>
          <p:nvSpPr>
            <p:cNvPr id="58" name="Shape 58"/>
            <p:cNvSpPr/>
            <p:nvPr/>
          </p:nvSpPr>
          <p:spPr>
            <a:xfrm>
              <a:off x="0" y="4593700"/>
              <a:ext cx="549600" cy="549600"/>
            </a:xfrm>
            <a:prstGeom prst="rect">
              <a:avLst/>
            </a:prstGeom>
            <a:solidFill>
              <a:srgbClr val="F55C21"/>
            </a:solidFill>
            <a:ln>
              <a:noFill/>
            </a:ln>
          </p:spPr>
          <p:txBody>
            <a:bodyPr wrap="square" lIns="91425" tIns="91425" rIns="91425" bIns="91425" anchor="ctr" anchorCtr="0">
              <a:noAutofit/>
            </a:bodyPr>
            <a:lstStyle/>
            <a:p>
              <a:pPr marL="0" lvl="0" indent="0">
                <a:spcBef>
                  <a:spcPts val="0"/>
                </a:spcBef>
                <a:buNone/>
              </a:pPr>
              <a:endParaRPr/>
            </a:p>
          </p:txBody>
        </p:sp>
        <p:cxnSp>
          <p:nvCxnSpPr>
            <p:cNvPr id="59" name="Shape 59"/>
            <p:cNvCxnSpPr/>
            <p:nvPr/>
          </p:nvCxnSpPr>
          <p:spPr>
            <a:xfrm>
              <a:off x="-11050" y="887200"/>
              <a:ext cx="552900" cy="0"/>
            </a:xfrm>
            <a:prstGeom prst="straightConnector1">
              <a:avLst/>
            </a:prstGeom>
            <a:noFill/>
            <a:ln w="19050" cap="flat" cmpd="sng">
              <a:solidFill>
                <a:srgbClr val="F55C21"/>
              </a:solidFill>
              <a:prstDash val="solid"/>
              <a:round/>
              <a:headEnd type="none" w="lg" len="lg"/>
              <a:tailEnd type="none" w="lg" len="lg"/>
            </a:ln>
          </p:spPr>
        </p:cxnSp>
      </p:grpSp>
      <p:sp>
        <p:nvSpPr>
          <p:cNvPr id="60" name="Shape 60"/>
          <p:cNvSpPr txBox="1">
            <a:spLocks noGrp="1"/>
          </p:cNvSpPr>
          <p:nvPr>
            <p:ph type="title"/>
          </p:nvPr>
        </p:nvSpPr>
        <p:spPr>
          <a:xfrm>
            <a:off x="549600" y="361375"/>
            <a:ext cx="7497000" cy="549600"/>
          </a:xfrm>
          <a:prstGeom prst="rect">
            <a:avLst/>
          </a:prstGeom>
        </p:spPr>
        <p:txBody>
          <a:bodyPr wrap="square" lIns="91425" tIns="91425" rIns="91425" bIns="91425" anchor="b" anchorCtr="0"/>
          <a:lstStyle>
            <a:lvl1pPr lvl="0" rtl="0">
              <a:spcBef>
                <a:spcPts val="0"/>
              </a:spcBef>
              <a:buSzPts val="1800"/>
              <a:buNone/>
              <a:defRPr/>
            </a:lvl1pPr>
            <a:lvl2pPr lvl="1" rtl="0">
              <a:spcBef>
                <a:spcPts val="0"/>
              </a:spcBef>
              <a:buSzPts val="1800"/>
              <a:buNone/>
              <a:defRPr/>
            </a:lvl2pPr>
            <a:lvl3pPr lvl="2" rtl="0">
              <a:spcBef>
                <a:spcPts val="0"/>
              </a:spcBef>
              <a:buSzPts val="1800"/>
              <a:buNone/>
              <a:defRPr/>
            </a:lvl3pPr>
            <a:lvl4pPr lvl="3" rtl="0">
              <a:spcBef>
                <a:spcPts val="0"/>
              </a:spcBef>
              <a:buSzPts val="1800"/>
              <a:buNone/>
              <a:defRPr/>
            </a:lvl4pPr>
            <a:lvl5pPr lvl="4" rtl="0">
              <a:spcBef>
                <a:spcPts val="0"/>
              </a:spcBef>
              <a:buSzPts val="1800"/>
              <a:buNone/>
              <a:defRPr/>
            </a:lvl5pPr>
            <a:lvl6pPr lvl="5" rtl="0">
              <a:spcBef>
                <a:spcPts val="0"/>
              </a:spcBef>
              <a:buSzPts val="1800"/>
              <a:buNone/>
              <a:defRPr/>
            </a:lvl6pPr>
            <a:lvl7pPr lvl="6" rtl="0">
              <a:spcBef>
                <a:spcPts val="0"/>
              </a:spcBef>
              <a:buSzPts val="1800"/>
              <a:buNone/>
              <a:defRPr/>
            </a:lvl7pPr>
            <a:lvl8pPr lvl="7" rtl="0">
              <a:spcBef>
                <a:spcPts val="0"/>
              </a:spcBef>
              <a:buSzPts val="1800"/>
              <a:buNone/>
              <a:defRPr/>
            </a:lvl8pPr>
            <a:lvl9pPr lvl="8" rtl="0">
              <a:spcBef>
                <a:spcPts val="0"/>
              </a:spcBef>
              <a:buSzPts val="1800"/>
              <a:buNone/>
              <a:defRPr/>
            </a:lvl9pPr>
          </a:lstStyle>
          <a:p>
            <a:endParaRPr/>
          </a:p>
        </p:txBody>
      </p:sp>
      <p:sp>
        <p:nvSpPr>
          <p:cNvPr id="61" name="Shape 61"/>
          <p:cNvSpPr txBox="1">
            <a:spLocks noGrp="1"/>
          </p:cNvSpPr>
          <p:nvPr>
            <p:ph type="body" idx="1"/>
          </p:nvPr>
        </p:nvSpPr>
        <p:spPr>
          <a:xfrm>
            <a:off x="549600" y="1200150"/>
            <a:ext cx="2416500" cy="3080700"/>
          </a:xfrm>
          <a:prstGeom prst="rect">
            <a:avLst/>
          </a:prstGeom>
        </p:spPr>
        <p:txBody>
          <a:bodyPr wrap="square" lIns="91425" tIns="91425" rIns="91425" bIns="91425" anchor="t" anchorCtr="0"/>
          <a:lstStyle>
            <a:lvl1pPr lvl="0" rtl="0">
              <a:spcBef>
                <a:spcPts val="0"/>
              </a:spcBef>
              <a:buSzPts val="1800"/>
              <a:buChar char="▪"/>
              <a:defRPr sz="1800"/>
            </a:lvl1pPr>
            <a:lvl2pPr lvl="1" rtl="0">
              <a:spcBef>
                <a:spcPts val="0"/>
              </a:spcBef>
              <a:buSzPts val="1800"/>
              <a:buChar char="▫"/>
              <a:defRPr sz="1800"/>
            </a:lvl2pPr>
            <a:lvl3pPr lvl="2" rtl="0">
              <a:spcBef>
                <a:spcPts val="0"/>
              </a:spcBef>
              <a:buSzPts val="1800"/>
              <a:buChar char="▫"/>
              <a:defRPr sz="1800"/>
            </a:lvl3pPr>
            <a:lvl4pPr lvl="3" rtl="0">
              <a:spcBef>
                <a:spcPts val="0"/>
              </a:spcBef>
              <a:buSzPts val="1800"/>
              <a:buChar char="▫"/>
              <a:defRPr sz="1800"/>
            </a:lvl4pPr>
            <a:lvl5pPr lvl="4" rtl="0">
              <a:spcBef>
                <a:spcPts val="0"/>
              </a:spcBef>
              <a:buSzPts val="1800"/>
              <a:buChar char="▫"/>
              <a:defRPr sz="1800"/>
            </a:lvl5pPr>
            <a:lvl6pPr lvl="5" rtl="0">
              <a:spcBef>
                <a:spcPts val="0"/>
              </a:spcBef>
              <a:buSzPts val="1800"/>
              <a:buChar char="▫"/>
              <a:defRPr sz="1800"/>
            </a:lvl6pPr>
            <a:lvl7pPr lvl="6" rtl="0">
              <a:spcBef>
                <a:spcPts val="0"/>
              </a:spcBef>
              <a:buSzPts val="1800"/>
              <a:buChar char="▫"/>
              <a:defRPr sz="1800"/>
            </a:lvl7pPr>
            <a:lvl8pPr lvl="7" rtl="0">
              <a:spcBef>
                <a:spcPts val="0"/>
              </a:spcBef>
              <a:buSzPts val="1800"/>
              <a:buChar char="▫"/>
              <a:defRPr sz="1800"/>
            </a:lvl8pPr>
            <a:lvl9pPr lvl="8" rtl="0">
              <a:spcBef>
                <a:spcPts val="0"/>
              </a:spcBef>
              <a:buSzPts val="1800"/>
              <a:buChar char="▫"/>
              <a:defRPr sz="1800"/>
            </a:lvl9pPr>
          </a:lstStyle>
          <a:p>
            <a:endParaRPr/>
          </a:p>
        </p:txBody>
      </p:sp>
      <p:sp>
        <p:nvSpPr>
          <p:cNvPr id="62" name="Shape 62"/>
          <p:cNvSpPr txBox="1">
            <a:spLocks noGrp="1"/>
          </p:cNvSpPr>
          <p:nvPr>
            <p:ph type="body" idx="2"/>
          </p:nvPr>
        </p:nvSpPr>
        <p:spPr>
          <a:xfrm>
            <a:off x="3089850" y="1200150"/>
            <a:ext cx="2416500" cy="3080700"/>
          </a:xfrm>
          <a:prstGeom prst="rect">
            <a:avLst/>
          </a:prstGeom>
        </p:spPr>
        <p:txBody>
          <a:bodyPr wrap="square" lIns="91425" tIns="91425" rIns="91425" bIns="91425" anchor="t" anchorCtr="0"/>
          <a:lstStyle>
            <a:lvl1pPr lvl="0" rtl="0">
              <a:spcBef>
                <a:spcPts val="0"/>
              </a:spcBef>
              <a:buSzPts val="1800"/>
              <a:buChar char="▪"/>
              <a:defRPr sz="1800"/>
            </a:lvl1pPr>
            <a:lvl2pPr lvl="1" rtl="0">
              <a:spcBef>
                <a:spcPts val="0"/>
              </a:spcBef>
              <a:buSzPts val="1800"/>
              <a:buChar char="▫"/>
              <a:defRPr sz="1800"/>
            </a:lvl2pPr>
            <a:lvl3pPr lvl="2" rtl="0">
              <a:spcBef>
                <a:spcPts val="0"/>
              </a:spcBef>
              <a:buSzPts val="1800"/>
              <a:buChar char="▫"/>
              <a:defRPr sz="1800"/>
            </a:lvl3pPr>
            <a:lvl4pPr lvl="3" rtl="0">
              <a:spcBef>
                <a:spcPts val="0"/>
              </a:spcBef>
              <a:buSzPts val="1800"/>
              <a:buChar char="▫"/>
              <a:defRPr sz="1800"/>
            </a:lvl4pPr>
            <a:lvl5pPr lvl="4" rtl="0">
              <a:spcBef>
                <a:spcPts val="0"/>
              </a:spcBef>
              <a:buSzPts val="1800"/>
              <a:buChar char="▫"/>
              <a:defRPr sz="1800"/>
            </a:lvl5pPr>
            <a:lvl6pPr lvl="5" rtl="0">
              <a:spcBef>
                <a:spcPts val="0"/>
              </a:spcBef>
              <a:buSzPts val="1800"/>
              <a:buChar char="▫"/>
              <a:defRPr sz="1800"/>
            </a:lvl6pPr>
            <a:lvl7pPr lvl="6" rtl="0">
              <a:spcBef>
                <a:spcPts val="0"/>
              </a:spcBef>
              <a:buSzPts val="1800"/>
              <a:buChar char="▫"/>
              <a:defRPr sz="1800"/>
            </a:lvl7pPr>
            <a:lvl8pPr lvl="7" rtl="0">
              <a:spcBef>
                <a:spcPts val="0"/>
              </a:spcBef>
              <a:buSzPts val="1800"/>
              <a:buChar char="▫"/>
              <a:defRPr sz="1800"/>
            </a:lvl8pPr>
            <a:lvl9pPr lvl="8" rtl="0">
              <a:spcBef>
                <a:spcPts val="0"/>
              </a:spcBef>
              <a:buSzPts val="1800"/>
              <a:buChar char="▫"/>
              <a:defRPr sz="1800"/>
            </a:lvl9pPr>
          </a:lstStyle>
          <a:p>
            <a:endParaRPr/>
          </a:p>
        </p:txBody>
      </p:sp>
      <p:sp>
        <p:nvSpPr>
          <p:cNvPr id="63" name="Shape 63"/>
          <p:cNvSpPr txBox="1">
            <a:spLocks noGrp="1"/>
          </p:cNvSpPr>
          <p:nvPr>
            <p:ph type="body" idx="3"/>
          </p:nvPr>
        </p:nvSpPr>
        <p:spPr>
          <a:xfrm>
            <a:off x="5630099" y="1200150"/>
            <a:ext cx="2416500" cy="3080700"/>
          </a:xfrm>
          <a:prstGeom prst="rect">
            <a:avLst/>
          </a:prstGeom>
        </p:spPr>
        <p:txBody>
          <a:bodyPr wrap="square" lIns="91425" tIns="91425" rIns="91425" bIns="91425" anchor="t" anchorCtr="0"/>
          <a:lstStyle>
            <a:lvl1pPr lvl="0" rtl="0">
              <a:spcBef>
                <a:spcPts val="0"/>
              </a:spcBef>
              <a:buSzPts val="1800"/>
              <a:buChar char="▪"/>
              <a:defRPr sz="1800"/>
            </a:lvl1pPr>
            <a:lvl2pPr lvl="1" rtl="0">
              <a:spcBef>
                <a:spcPts val="0"/>
              </a:spcBef>
              <a:buSzPts val="1800"/>
              <a:buChar char="▫"/>
              <a:defRPr sz="1800"/>
            </a:lvl2pPr>
            <a:lvl3pPr lvl="2" rtl="0">
              <a:spcBef>
                <a:spcPts val="0"/>
              </a:spcBef>
              <a:buSzPts val="1800"/>
              <a:buChar char="▫"/>
              <a:defRPr sz="1800"/>
            </a:lvl3pPr>
            <a:lvl4pPr lvl="3" rtl="0">
              <a:spcBef>
                <a:spcPts val="0"/>
              </a:spcBef>
              <a:buSzPts val="1800"/>
              <a:buChar char="▫"/>
              <a:defRPr sz="1800"/>
            </a:lvl4pPr>
            <a:lvl5pPr lvl="4" rtl="0">
              <a:spcBef>
                <a:spcPts val="0"/>
              </a:spcBef>
              <a:buSzPts val="1800"/>
              <a:buChar char="▫"/>
              <a:defRPr sz="1800"/>
            </a:lvl5pPr>
            <a:lvl6pPr lvl="5" rtl="0">
              <a:spcBef>
                <a:spcPts val="0"/>
              </a:spcBef>
              <a:buSzPts val="1800"/>
              <a:buChar char="▫"/>
              <a:defRPr sz="1800"/>
            </a:lvl6pPr>
            <a:lvl7pPr lvl="6" rtl="0">
              <a:spcBef>
                <a:spcPts val="0"/>
              </a:spcBef>
              <a:buSzPts val="1800"/>
              <a:buChar char="▫"/>
              <a:defRPr sz="1800"/>
            </a:lvl7pPr>
            <a:lvl8pPr lvl="7" rtl="0">
              <a:spcBef>
                <a:spcPts val="0"/>
              </a:spcBef>
              <a:buSzPts val="1800"/>
              <a:buChar char="▫"/>
              <a:defRPr sz="1800"/>
            </a:lvl8pPr>
            <a:lvl9pPr lvl="8" rtl="0">
              <a:spcBef>
                <a:spcPts val="0"/>
              </a:spcBef>
              <a:buSzPts val="1800"/>
              <a:buChar char="▫"/>
              <a:defRPr sz="1800"/>
            </a:lvl9pPr>
          </a:lstStyle>
          <a:p>
            <a:endParaRPr/>
          </a:p>
        </p:txBody>
      </p:sp>
      <p:sp>
        <p:nvSpPr>
          <p:cNvPr id="64" name="Shape 64"/>
          <p:cNvSpPr txBox="1">
            <a:spLocks noGrp="1"/>
          </p:cNvSpPr>
          <p:nvPr>
            <p:ph type="sldNum" idx="12"/>
          </p:nvPr>
        </p:nvSpPr>
        <p:spPr>
          <a:xfrm>
            <a:off x="8046600" y="4593850"/>
            <a:ext cx="1097400" cy="549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en"/>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79"/>
        <p:cNvGrpSpPr/>
        <p:nvPr/>
      </p:nvGrpSpPr>
      <p:grpSpPr>
        <a:xfrm>
          <a:off x="0" y="0"/>
          <a:ext cx="0" cy="0"/>
          <a:chOff x="0" y="0"/>
          <a:chExt cx="0" cy="0"/>
        </a:xfrm>
      </p:grpSpPr>
      <p:sp>
        <p:nvSpPr>
          <p:cNvPr id="80" name="Shape 80"/>
          <p:cNvSpPr/>
          <p:nvPr/>
        </p:nvSpPr>
        <p:spPr>
          <a:xfrm>
            <a:off x="0" y="4593700"/>
            <a:ext cx="9144000" cy="549600"/>
          </a:xfrm>
          <a:prstGeom prst="rect">
            <a:avLst/>
          </a:prstGeom>
          <a:solidFill>
            <a:srgbClr val="BA3B21"/>
          </a:solidFill>
          <a:ln>
            <a:noFill/>
          </a:ln>
        </p:spPr>
        <p:txBody>
          <a:bodyPr wrap="square" lIns="91425" tIns="91425" rIns="91425" bIns="91425" anchor="ctr" anchorCtr="0">
            <a:noAutofit/>
          </a:bodyPr>
          <a:lstStyle/>
          <a:p>
            <a:pPr marL="0" lvl="0" indent="0" rtl="0">
              <a:spcBef>
                <a:spcPts val="0"/>
              </a:spcBef>
              <a:buNone/>
            </a:pPr>
            <a:endParaRPr>
              <a:solidFill>
                <a:srgbClr val="FFFFFF"/>
              </a:solidFill>
            </a:endParaRPr>
          </a:p>
        </p:txBody>
      </p:sp>
      <p:sp>
        <p:nvSpPr>
          <p:cNvPr id="81" name="Shape 81"/>
          <p:cNvSpPr/>
          <p:nvPr/>
        </p:nvSpPr>
        <p:spPr>
          <a:xfrm>
            <a:off x="3473700" y="4593700"/>
            <a:ext cx="2196600" cy="549600"/>
          </a:xfrm>
          <a:prstGeom prst="rect">
            <a:avLst/>
          </a:prstGeom>
          <a:solidFill>
            <a:srgbClr val="F55C21"/>
          </a:solidFill>
          <a:ln>
            <a:noFill/>
          </a:ln>
        </p:spPr>
        <p:txBody>
          <a:bodyPr wrap="square" lIns="91425" tIns="91425" rIns="91425" bIns="91425" anchor="ctr" anchorCtr="0">
            <a:noAutofit/>
          </a:bodyPr>
          <a:lstStyle/>
          <a:p>
            <a:pPr marL="0" lvl="0" indent="0">
              <a:spcBef>
                <a:spcPts val="0"/>
              </a:spcBef>
              <a:buNone/>
            </a:pPr>
            <a:endParaRPr/>
          </a:p>
        </p:txBody>
      </p:sp>
      <p:sp>
        <p:nvSpPr>
          <p:cNvPr id="82" name="Shape 82"/>
          <p:cNvSpPr txBox="1">
            <a:spLocks noGrp="1"/>
          </p:cNvSpPr>
          <p:nvPr>
            <p:ph type="sldNum" idx="12"/>
          </p:nvPr>
        </p:nvSpPr>
        <p:spPr>
          <a:xfrm>
            <a:off x="4023300" y="4593850"/>
            <a:ext cx="1097400" cy="549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en"/>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Title short + 1 column + image">
    <p:spTree>
      <p:nvGrpSpPr>
        <p:cNvPr id="1" name="Shape 35"/>
        <p:cNvGrpSpPr/>
        <p:nvPr/>
      </p:nvGrpSpPr>
      <p:grpSpPr>
        <a:xfrm>
          <a:off x="0" y="0"/>
          <a:ext cx="0" cy="0"/>
          <a:chOff x="0" y="0"/>
          <a:chExt cx="0" cy="0"/>
        </a:xfrm>
      </p:grpSpPr>
      <p:grpSp>
        <p:nvGrpSpPr>
          <p:cNvPr id="36" name="Shape 36"/>
          <p:cNvGrpSpPr/>
          <p:nvPr/>
        </p:nvGrpSpPr>
        <p:grpSpPr>
          <a:xfrm>
            <a:off x="-11050" y="887200"/>
            <a:ext cx="9155050" cy="4256100"/>
            <a:chOff x="-11050" y="887200"/>
            <a:chExt cx="9155050" cy="4256100"/>
          </a:xfrm>
        </p:grpSpPr>
        <p:cxnSp>
          <p:nvCxnSpPr>
            <p:cNvPr id="37" name="Shape 37"/>
            <p:cNvCxnSpPr/>
            <p:nvPr/>
          </p:nvCxnSpPr>
          <p:spPr>
            <a:xfrm>
              <a:off x="-11050" y="887200"/>
              <a:ext cx="4312200" cy="0"/>
            </a:xfrm>
            <a:prstGeom prst="straightConnector1">
              <a:avLst/>
            </a:prstGeom>
            <a:noFill/>
            <a:ln w="19050" cap="flat" cmpd="sng">
              <a:solidFill>
                <a:srgbClr val="BA3B21"/>
              </a:solidFill>
              <a:prstDash val="solid"/>
              <a:round/>
              <a:headEnd type="none" w="lg" len="lg"/>
              <a:tailEnd type="diamond" w="lg" len="lg"/>
            </a:ln>
          </p:spPr>
        </p:cxnSp>
        <p:sp>
          <p:nvSpPr>
            <p:cNvPr id="38" name="Shape 38"/>
            <p:cNvSpPr/>
            <p:nvPr/>
          </p:nvSpPr>
          <p:spPr>
            <a:xfrm>
              <a:off x="0" y="4593700"/>
              <a:ext cx="9144000" cy="549600"/>
            </a:xfrm>
            <a:prstGeom prst="rect">
              <a:avLst/>
            </a:prstGeom>
            <a:solidFill>
              <a:srgbClr val="BA3B21"/>
            </a:solidFill>
            <a:ln>
              <a:noFill/>
            </a:ln>
          </p:spPr>
          <p:txBody>
            <a:bodyPr wrap="square" lIns="91425" tIns="91425" rIns="91425" bIns="91425" anchor="ctr" anchorCtr="0">
              <a:noAutofit/>
            </a:bodyPr>
            <a:lstStyle/>
            <a:p>
              <a:pPr marL="0" lvl="0" indent="0" rtl="0">
                <a:spcBef>
                  <a:spcPts val="0"/>
                </a:spcBef>
                <a:buNone/>
              </a:pPr>
              <a:endParaRPr>
                <a:solidFill>
                  <a:srgbClr val="FFFFFF"/>
                </a:solidFill>
              </a:endParaRPr>
            </a:p>
          </p:txBody>
        </p:sp>
        <p:sp>
          <p:nvSpPr>
            <p:cNvPr id="39" name="Shape 39"/>
            <p:cNvSpPr/>
            <p:nvPr/>
          </p:nvSpPr>
          <p:spPr>
            <a:xfrm>
              <a:off x="0" y="4593700"/>
              <a:ext cx="549600" cy="549600"/>
            </a:xfrm>
            <a:prstGeom prst="rect">
              <a:avLst/>
            </a:prstGeom>
            <a:solidFill>
              <a:srgbClr val="F55C21"/>
            </a:solidFill>
            <a:ln>
              <a:noFill/>
            </a:ln>
          </p:spPr>
          <p:txBody>
            <a:bodyPr wrap="square" lIns="91425" tIns="91425" rIns="91425" bIns="91425" anchor="ctr" anchorCtr="0">
              <a:noAutofit/>
            </a:bodyPr>
            <a:lstStyle/>
            <a:p>
              <a:pPr marL="0" lvl="0" indent="0">
                <a:spcBef>
                  <a:spcPts val="0"/>
                </a:spcBef>
                <a:buNone/>
              </a:pPr>
              <a:endParaRPr/>
            </a:p>
          </p:txBody>
        </p:sp>
        <p:cxnSp>
          <p:nvCxnSpPr>
            <p:cNvPr id="40" name="Shape 40"/>
            <p:cNvCxnSpPr/>
            <p:nvPr/>
          </p:nvCxnSpPr>
          <p:spPr>
            <a:xfrm>
              <a:off x="-11050" y="887200"/>
              <a:ext cx="552900" cy="0"/>
            </a:xfrm>
            <a:prstGeom prst="straightConnector1">
              <a:avLst/>
            </a:prstGeom>
            <a:noFill/>
            <a:ln w="19050" cap="flat" cmpd="sng">
              <a:solidFill>
                <a:srgbClr val="F55C21"/>
              </a:solidFill>
              <a:prstDash val="solid"/>
              <a:round/>
              <a:headEnd type="none" w="lg" len="lg"/>
              <a:tailEnd type="none" w="lg" len="lg"/>
            </a:ln>
          </p:spPr>
        </p:cxnSp>
      </p:grpSp>
      <p:sp>
        <p:nvSpPr>
          <p:cNvPr id="41" name="Shape 41"/>
          <p:cNvSpPr txBox="1">
            <a:spLocks noGrp="1"/>
          </p:cNvSpPr>
          <p:nvPr>
            <p:ph type="title"/>
          </p:nvPr>
        </p:nvSpPr>
        <p:spPr>
          <a:xfrm>
            <a:off x="549600" y="361375"/>
            <a:ext cx="3740400" cy="549600"/>
          </a:xfrm>
          <a:prstGeom prst="rect">
            <a:avLst/>
          </a:prstGeom>
        </p:spPr>
        <p:txBody>
          <a:bodyPr wrap="square" lIns="91425" tIns="91425" rIns="91425" bIns="91425" anchor="b" anchorCtr="0"/>
          <a:lstStyle>
            <a:lvl1pPr lvl="0" rtl="0">
              <a:spcBef>
                <a:spcPts val="0"/>
              </a:spcBef>
              <a:buSzPts val="1800"/>
              <a:buNone/>
              <a:defRPr/>
            </a:lvl1pPr>
            <a:lvl2pPr lvl="1" rtl="0">
              <a:spcBef>
                <a:spcPts val="0"/>
              </a:spcBef>
              <a:buSzPts val="1800"/>
              <a:buNone/>
              <a:defRPr/>
            </a:lvl2pPr>
            <a:lvl3pPr lvl="2" rtl="0">
              <a:spcBef>
                <a:spcPts val="0"/>
              </a:spcBef>
              <a:buSzPts val="1800"/>
              <a:buNone/>
              <a:defRPr/>
            </a:lvl3pPr>
            <a:lvl4pPr lvl="3" rtl="0">
              <a:spcBef>
                <a:spcPts val="0"/>
              </a:spcBef>
              <a:buSzPts val="1800"/>
              <a:buNone/>
              <a:defRPr/>
            </a:lvl4pPr>
            <a:lvl5pPr lvl="4" rtl="0">
              <a:spcBef>
                <a:spcPts val="0"/>
              </a:spcBef>
              <a:buSzPts val="1800"/>
              <a:buNone/>
              <a:defRPr/>
            </a:lvl5pPr>
            <a:lvl6pPr lvl="5" rtl="0">
              <a:spcBef>
                <a:spcPts val="0"/>
              </a:spcBef>
              <a:buSzPts val="1800"/>
              <a:buNone/>
              <a:defRPr/>
            </a:lvl6pPr>
            <a:lvl7pPr lvl="6" rtl="0">
              <a:spcBef>
                <a:spcPts val="0"/>
              </a:spcBef>
              <a:buSzPts val="1800"/>
              <a:buNone/>
              <a:defRPr/>
            </a:lvl7pPr>
            <a:lvl8pPr lvl="7" rtl="0">
              <a:spcBef>
                <a:spcPts val="0"/>
              </a:spcBef>
              <a:buSzPts val="1800"/>
              <a:buNone/>
              <a:defRPr/>
            </a:lvl8pPr>
            <a:lvl9pPr lvl="8" rtl="0">
              <a:spcBef>
                <a:spcPts val="0"/>
              </a:spcBef>
              <a:buSzPts val="1800"/>
              <a:buNone/>
              <a:defRPr/>
            </a:lvl9pPr>
          </a:lstStyle>
          <a:p>
            <a:endParaRPr/>
          </a:p>
        </p:txBody>
      </p:sp>
      <p:sp>
        <p:nvSpPr>
          <p:cNvPr id="42" name="Shape 42"/>
          <p:cNvSpPr txBox="1">
            <a:spLocks noGrp="1"/>
          </p:cNvSpPr>
          <p:nvPr>
            <p:ph type="body" idx="1"/>
          </p:nvPr>
        </p:nvSpPr>
        <p:spPr>
          <a:xfrm>
            <a:off x="549600" y="1200150"/>
            <a:ext cx="3740400" cy="2946300"/>
          </a:xfrm>
          <a:prstGeom prst="rect">
            <a:avLst/>
          </a:prstGeom>
        </p:spPr>
        <p:txBody>
          <a:bodyPr wrap="square" lIns="91425" tIns="91425" rIns="91425" bIns="91425" anchor="t" anchorCtr="0"/>
          <a:lstStyle>
            <a:lvl1pPr lvl="0" rtl="0">
              <a:spcBef>
                <a:spcPts val="0"/>
              </a:spcBef>
              <a:buSzPts val="2400"/>
              <a:buChar char="▪"/>
              <a:defRPr/>
            </a:lvl1pPr>
            <a:lvl2pPr lvl="1" rtl="0">
              <a:spcBef>
                <a:spcPts val="0"/>
              </a:spcBef>
              <a:buSzPts val="2400"/>
              <a:buChar char="▫"/>
              <a:defRPr/>
            </a:lvl2pPr>
            <a:lvl3pPr lvl="2" rtl="0">
              <a:spcBef>
                <a:spcPts val="0"/>
              </a:spcBef>
              <a:buSzPts val="2400"/>
              <a:buChar char="▫"/>
              <a:defRPr/>
            </a:lvl3pPr>
            <a:lvl4pPr lvl="3" rtl="0">
              <a:spcBef>
                <a:spcPts val="0"/>
              </a:spcBef>
              <a:buSzPts val="2400"/>
              <a:buChar char="▫"/>
              <a:defRPr/>
            </a:lvl4pPr>
            <a:lvl5pPr lvl="4" rtl="0">
              <a:spcBef>
                <a:spcPts val="0"/>
              </a:spcBef>
              <a:buSzPts val="2400"/>
              <a:buChar char="▫"/>
              <a:defRPr/>
            </a:lvl5pPr>
            <a:lvl6pPr lvl="5" rtl="0">
              <a:spcBef>
                <a:spcPts val="0"/>
              </a:spcBef>
              <a:buSzPts val="2400"/>
              <a:buChar char="▫"/>
              <a:defRPr/>
            </a:lvl6pPr>
            <a:lvl7pPr lvl="6" rtl="0">
              <a:spcBef>
                <a:spcPts val="0"/>
              </a:spcBef>
              <a:buSzPts val="2400"/>
              <a:buChar char="▫"/>
              <a:defRPr/>
            </a:lvl7pPr>
            <a:lvl8pPr lvl="7" rtl="0">
              <a:spcBef>
                <a:spcPts val="0"/>
              </a:spcBef>
              <a:buSzPts val="2400"/>
              <a:buChar char="▫"/>
              <a:defRPr/>
            </a:lvl8pPr>
            <a:lvl9pPr lvl="8" rtl="0">
              <a:spcBef>
                <a:spcPts val="0"/>
              </a:spcBef>
              <a:buSzPts val="2400"/>
              <a:buChar char="▫"/>
              <a:defRPr/>
            </a:lvl9pPr>
          </a:lstStyle>
          <a:p>
            <a:endParaRPr/>
          </a:p>
        </p:txBody>
      </p:sp>
      <p:sp>
        <p:nvSpPr>
          <p:cNvPr id="43" name="Shape 43"/>
          <p:cNvSpPr txBox="1">
            <a:spLocks noGrp="1"/>
          </p:cNvSpPr>
          <p:nvPr>
            <p:ph type="sldNum" idx="12"/>
          </p:nvPr>
        </p:nvSpPr>
        <p:spPr>
          <a:xfrm>
            <a:off x="8046600" y="4593850"/>
            <a:ext cx="1097400" cy="549600"/>
          </a:xfrm>
          <a:prstGeom prst="rect">
            <a:avLst/>
          </a:prstGeom>
        </p:spPr>
        <p:txBody>
          <a:bodyPr wrap="square" lIns="91425" tIns="91425" rIns="91425" bIns="91425" anchor="ctr" anchorCtr="0">
            <a:noAutofit/>
          </a:bodyPr>
          <a:lstStyle/>
          <a:p>
            <a:pPr marL="0" lvl="0" indent="0" rtl="0">
              <a:spcBef>
                <a:spcPts val="0"/>
              </a:spcBef>
              <a:buNone/>
            </a:pPr>
            <a:fld id="{00000000-1234-1234-1234-123412341234}" type="slidenum">
              <a:rPr lang="en"/>
              <a:t>‹#›</a:t>
            </a:fld>
            <a:endParaRPr lang="en"/>
          </a:p>
        </p:txBody>
      </p:sp>
    </p:spTree>
    <p:extLst>
      <p:ext uri="{BB962C8B-B14F-4D97-AF65-F5344CB8AC3E}">
        <p14:creationId xmlns:p14="http://schemas.microsoft.com/office/powerpoint/2010/main" val="1675944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ColTx">
  <p:cSld name="Title + 2 columns">
    <p:spTree>
      <p:nvGrpSpPr>
        <p:cNvPr id="1" name="Shape 44"/>
        <p:cNvGrpSpPr/>
        <p:nvPr/>
      </p:nvGrpSpPr>
      <p:grpSpPr>
        <a:xfrm>
          <a:off x="0" y="0"/>
          <a:ext cx="0" cy="0"/>
          <a:chOff x="0" y="0"/>
          <a:chExt cx="0" cy="0"/>
        </a:xfrm>
      </p:grpSpPr>
      <p:grpSp>
        <p:nvGrpSpPr>
          <p:cNvPr id="45" name="Shape 45"/>
          <p:cNvGrpSpPr/>
          <p:nvPr/>
        </p:nvGrpSpPr>
        <p:grpSpPr>
          <a:xfrm>
            <a:off x="-11050" y="887200"/>
            <a:ext cx="9155050" cy="4256100"/>
            <a:chOff x="-11050" y="887200"/>
            <a:chExt cx="9155050" cy="4256100"/>
          </a:xfrm>
        </p:grpSpPr>
        <p:cxnSp>
          <p:nvCxnSpPr>
            <p:cNvPr id="46" name="Shape 46"/>
            <p:cNvCxnSpPr/>
            <p:nvPr/>
          </p:nvCxnSpPr>
          <p:spPr>
            <a:xfrm>
              <a:off x="-11050" y="887200"/>
              <a:ext cx="8060400" cy="0"/>
            </a:xfrm>
            <a:prstGeom prst="straightConnector1">
              <a:avLst/>
            </a:prstGeom>
            <a:noFill/>
            <a:ln w="19050" cap="flat" cmpd="sng">
              <a:solidFill>
                <a:srgbClr val="BA3B21"/>
              </a:solidFill>
              <a:prstDash val="solid"/>
              <a:round/>
              <a:headEnd type="none" w="lg" len="lg"/>
              <a:tailEnd type="diamond" w="lg" len="lg"/>
            </a:ln>
          </p:spPr>
        </p:cxnSp>
        <p:sp>
          <p:nvSpPr>
            <p:cNvPr id="47" name="Shape 47"/>
            <p:cNvSpPr/>
            <p:nvPr/>
          </p:nvSpPr>
          <p:spPr>
            <a:xfrm>
              <a:off x="0" y="4593700"/>
              <a:ext cx="9144000" cy="549600"/>
            </a:xfrm>
            <a:prstGeom prst="rect">
              <a:avLst/>
            </a:prstGeom>
            <a:solidFill>
              <a:srgbClr val="BA3B21"/>
            </a:solidFill>
            <a:ln>
              <a:noFill/>
            </a:ln>
          </p:spPr>
          <p:txBody>
            <a:bodyPr wrap="square" lIns="91425" tIns="91425" rIns="91425" bIns="91425" anchor="ctr" anchorCtr="0">
              <a:noAutofit/>
            </a:bodyPr>
            <a:lstStyle/>
            <a:p>
              <a:pPr marL="0" lvl="0" indent="0" rtl="0">
                <a:spcBef>
                  <a:spcPts val="0"/>
                </a:spcBef>
                <a:buNone/>
              </a:pPr>
              <a:endParaRPr>
                <a:solidFill>
                  <a:srgbClr val="FFFFFF"/>
                </a:solidFill>
              </a:endParaRPr>
            </a:p>
          </p:txBody>
        </p:sp>
        <p:sp>
          <p:nvSpPr>
            <p:cNvPr id="48" name="Shape 48"/>
            <p:cNvSpPr/>
            <p:nvPr/>
          </p:nvSpPr>
          <p:spPr>
            <a:xfrm>
              <a:off x="0" y="4593700"/>
              <a:ext cx="549600" cy="549600"/>
            </a:xfrm>
            <a:prstGeom prst="rect">
              <a:avLst/>
            </a:prstGeom>
            <a:solidFill>
              <a:srgbClr val="F55C21"/>
            </a:solidFill>
            <a:ln>
              <a:noFill/>
            </a:ln>
          </p:spPr>
          <p:txBody>
            <a:bodyPr wrap="square" lIns="91425" tIns="91425" rIns="91425" bIns="91425" anchor="ctr" anchorCtr="0">
              <a:noAutofit/>
            </a:bodyPr>
            <a:lstStyle/>
            <a:p>
              <a:pPr marL="0" lvl="0" indent="0">
                <a:spcBef>
                  <a:spcPts val="0"/>
                </a:spcBef>
                <a:buNone/>
              </a:pPr>
              <a:endParaRPr/>
            </a:p>
          </p:txBody>
        </p:sp>
        <p:cxnSp>
          <p:nvCxnSpPr>
            <p:cNvPr id="49" name="Shape 49"/>
            <p:cNvCxnSpPr/>
            <p:nvPr/>
          </p:nvCxnSpPr>
          <p:spPr>
            <a:xfrm>
              <a:off x="-11050" y="887200"/>
              <a:ext cx="552900" cy="0"/>
            </a:xfrm>
            <a:prstGeom prst="straightConnector1">
              <a:avLst/>
            </a:prstGeom>
            <a:noFill/>
            <a:ln w="19050" cap="flat" cmpd="sng">
              <a:solidFill>
                <a:srgbClr val="F55C21"/>
              </a:solidFill>
              <a:prstDash val="solid"/>
              <a:round/>
              <a:headEnd type="none" w="lg" len="lg"/>
              <a:tailEnd type="none" w="lg" len="lg"/>
            </a:ln>
          </p:spPr>
        </p:cxnSp>
      </p:grpSp>
      <p:sp>
        <p:nvSpPr>
          <p:cNvPr id="50" name="Shape 50"/>
          <p:cNvSpPr txBox="1">
            <a:spLocks noGrp="1"/>
          </p:cNvSpPr>
          <p:nvPr>
            <p:ph type="title"/>
          </p:nvPr>
        </p:nvSpPr>
        <p:spPr>
          <a:xfrm>
            <a:off x="549600" y="361375"/>
            <a:ext cx="7497000" cy="549600"/>
          </a:xfrm>
          <a:prstGeom prst="rect">
            <a:avLst/>
          </a:prstGeom>
        </p:spPr>
        <p:txBody>
          <a:bodyPr wrap="square" lIns="91425" tIns="91425" rIns="91425" bIns="91425" anchor="b" anchorCtr="0"/>
          <a:lstStyle>
            <a:lvl1pPr lvl="0">
              <a:spcBef>
                <a:spcPts val="0"/>
              </a:spcBef>
              <a:buSzPts val="1800"/>
              <a:buNone/>
              <a:defRPr/>
            </a:lvl1pPr>
            <a:lvl2pPr lvl="1">
              <a:spcBef>
                <a:spcPts val="0"/>
              </a:spcBef>
              <a:buSzPts val="1800"/>
              <a:buNone/>
              <a:defRPr/>
            </a:lvl2pPr>
            <a:lvl3pPr lvl="2">
              <a:spcBef>
                <a:spcPts val="0"/>
              </a:spcBef>
              <a:buSzPts val="1800"/>
              <a:buNone/>
              <a:defRPr/>
            </a:lvl3pPr>
            <a:lvl4pPr lvl="3">
              <a:spcBef>
                <a:spcPts val="0"/>
              </a:spcBef>
              <a:buSzPts val="1800"/>
              <a:buNone/>
              <a:defRPr/>
            </a:lvl4pPr>
            <a:lvl5pPr lvl="4">
              <a:spcBef>
                <a:spcPts val="0"/>
              </a:spcBef>
              <a:buSzPts val="1800"/>
              <a:buNone/>
              <a:defRPr/>
            </a:lvl5pPr>
            <a:lvl6pPr lvl="5">
              <a:spcBef>
                <a:spcPts val="0"/>
              </a:spcBef>
              <a:buSzPts val="1800"/>
              <a:buNone/>
              <a:defRPr/>
            </a:lvl6pPr>
            <a:lvl7pPr lvl="6">
              <a:spcBef>
                <a:spcPts val="0"/>
              </a:spcBef>
              <a:buSzPts val="1800"/>
              <a:buNone/>
              <a:defRPr/>
            </a:lvl7pPr>
            <a:lvl8pPr lvl="7">
              <a:spcBef>
                <a:spcPts val="0"/>
              </a:spcBef>
              <a:buSzPts val="1800"/>
              <a:buNone/>
              <a:defRPr/>
            </a:lvl8pPr>
            <a:lvl9pPr lvl="8">
              <a:spcBef>
                <a:spcPts val="0"/>
              </a:spcBef>
              <a:buSzPts val="1800"/>
              <a:buNone/>
              <a:defRPr/>
            </a:lvl9pPr>
          </a:lstStyle>
          <a:p>
            <a:endParaRPr/>
          </a:p>
        </p:txBody>
      </p:sp>
      <p:sp>
        <p:nvSpPr>
          <p:cNvPr id="51" name="Shape 51"/>
          <p:cNvSpPr txBox="1">
            <a:spLocks noGrp="1"/>
          </p:cNvSpPr>
          <p:nvPr>
            <p:ph type="body" idx="1"/>
          </p:nvPr>
        </p:nvSpPr>
        <p:spPr>
          <a:xfrm>
            <a:off x="549600" y="1200150"/>
            <a:ext cx="3639000" cy="3108300"/>
          </a:xfrm>
          <a:prstGeom prst="rect">
            <a:avLst/>
          </a:prstGeom>
        </p:spPr>
        <p:txBody>
          <a:bodyPr wrap="square" lIns="91425" tIns="91425" rIns="91425" bIns="91425" anchor="t" anchorCtr="0"/>
          <a:lstStyle>
            <a:lvl1pPr lvl="0">
              <a:spcBef>
                <a:spcPts val="0"/>
              </a:spcBef>
              <a:buSzPts val="2000"/>
              <a:buChar char="▪"/>
              <a:defRPr sz="2000"/>
            </a:lvl1pPr>
            <a:lvl2pPr lvl="1">
              <a:spcBef>
                <a:spcPts val="0"/>
              </a:spcBef>
              <a:buSzPts val="2000"/>
              <a:buChar char="▫"/>
              <a:defRPr sz="2000"/>
            </a:lvl2pPr>
            <a:lvl3pPr lvl="2">
              <a:spcBef>
                <a:spcPts val="0"/>
              </a:spcBef>
              <a:buSzPts val="2000"/>
              <a:buChar char="▫"/>
              <a:defRPr sz="2000"/>
            </a:lvl3pPr>
            <a:lvl4pPr lvl="3">
              <a:spcBef>
                <a:spcPts val="0"/>
              </a:spcBef>
              <a:buSzPts val="2000"/>
              <a:buChar char="▫"/>
              <a:defRPr sz="2000"/>
            </a:lvl4pPr>
            <a:lvl5pPr lvl="4">
              <a:spcBef>
                <a:spcPts val="0"/>
              </a:spcBef>
              <a:buSzPts val="2000"/>
              <a:buChar char="▫"/>
              <a:defRPr sz="2000"/>
            </a:lvl5pPr>
            <a:lvl6pPr lvl="5">
              <a:spcBef>
                <a:spcPts val="0"/>
              </a:spcBef>
              <a:buSzPts val="2000"/>
              <a:buChar char="▫"/>
              <a:defRPr sz="2000"/>
            </a:lvl6pPr>
            <a:lvl7pPr lvl="6">
              <a:spcBef>
                <a:spcPts val="0"/>
              </a:spcBef>
              <a:buSzPts val="2000"/>
              <a:buChar char="▫"/>
              <a:defRPr sz="2000"/>
            </a:lvl7pPr>
            <a:lvl8pPr lvl="7">
              <a:spcBef>
                <a:spcPts val="0"/>
              </a:spcBef>
              <a:buSzPts val="2000"/>
              <a:buChar char="▫"/>
              <a:defRPr sz="2000"/>
            </a:lvl8pPr>
            <a:lvl9pPr lvl="8">
              <a:spcBef>
                <a:spcPts val="0"/>
              </a:spcBef>
              <a:buSzPts val="2000"/>
              <a:buChar char="▫"/>
              <a:defRPr sz="2000"/>
            </a:lvl9pPr>
          </a:lstStyle>
          <a:p>
            <a:endParaRPr/>
          </a:p>
        </p:txBody>
      </p:sp>
      <p:sp>
        <p:nvSpPr>
          <p:cNvPr id="52" name="Shape 52"/>
          <p:cNvSpPr txBox="1">
            <a:spLocks noGrp="1"/>
          </p:cNvSpPr>
          <p:nvPr>
            <p:ph type="body" idx="2"/>
          </p:nvPr>
        </p:nvSpPr>
        <p:spPr>
          <a:xfrm>
            <a:off x="4407604" y="1200150"/>
            <a:ext cx="3639000" cy="3108300"/>
          </a:xfrm>
          <a:prstGeom prst="rect">
            <a:avLst/>
          </a:prstGeom>
        </p:spPr>
        <p:txBody>
          <a:bodyPr wrap="square" lIns="91425" tIns="91425" rIns="91425" bIns="91425" anchor="t" anchorCtr="0"/>
          <a:lstStyle>
            <a:lvl1pPr lvl="0">
              <a:spcBef>
                <a:spcPts val="0"/>
              </a:spcBef>
              <a:buSzPts val="2000"/>
              <a:buChar char="▪"/>
              <a:defRPr sz="2000"/>
            </a:lvl1pPr>
            <a:lvl2pPr lvl="1">
              <a:spcBef>
                <a:spcPts val="0"/>
              </a:spcBef>
              <a:buSzPts val="2000"/>
              <a:buChar char="▫"/>
              <a:defRPr sz="2000"/>
            </a:lvl2pPr>
            <a:lvl3pPr lvl="2">
              <a:spcBef>
                <a:spcPts val="0"/>
              </a:spcBef>
              <a:buSzPts val="2000"/>
              <a:buChar char="▫"/>
              <a:defRPr sz="2000"/>
            </a:lvl3pPr>
            <a:lvl4pPr lvl="3">
              <a:spcBef>
                <a:spcPts val="0"/>
              </a:spcBef>
              <a:buSzPts val="2000"/>
              <a:buChar char="▫"/>
              <a:defRPr sz="2000"/>
            </a:lvl4pPr>
            <a:lvl5pPr lvl="4">
              <a:spcBef>
                <a:spcPts val="0"/>
              </a:spcBef>
              <a:buSzPts val="2000"/>
              <a:buChar char="▫"/>
              <a:defRPr sz="2000"/>
            </a:lvl5pPr>
            <a:lvl6pPr lvl="5">
              <a:spcBef>
                <a:spcPts val="0"/>
              </a:spcBef>
              <a:buSzPts val="2000"/>
              <a:buChar char="▫"/>
              <a:defRPr sz="2000"/>
            </a:lvl6pPr>
            <a:lvl7pPr lvl="6">
              <a:spcBef>
                <a:spcPts val="0"/>
              </a:spcBef>
              <a:buSzPts val="2000"/>
              <a:buChar char="▫"/>
              <a:defRPr sz="2000"/>
            </a:lvl7pPr>
            <a:lvl8pPr lvl="7">
              <a:spcBef>
                <a:spcPts val="0"/>
              </a:spcBef>
              <a:buSzPts val="2000"/>
              <a:buChar char="▫"/>
              <a:defRPr sz="2000"/>
            </a:lvl8pPr>
            <a:lvl9pPr lvl="8">
              <a:spcBef>
                <a:spcPts val="0"/>
              </a:spcBef>
              <a:buSzPts val="2000"/>
              <a:buChar char="▫"/>
              <a:defRPr sz="2000"/>
            </a:lvl9pPr>
          </a:lstStyle>
          <a:p>
            <a:endParaRPr/>
          </a:p>
        </p:txBody>
      </p:sp>
      <p:sp>
        <p:nvSpPr>
          <p:cNvPr id="53" name="Shape 53"/>
          <p:cNvSpPr txBox="1">
            <a:spLocks noGrp="1"/>
          </p:cNvSpPr>
          <p:nvPr>
            <p:ph type="sldNum" idx="12"/>
          </p:nvPr>
        </p:nvSpPr>
        <p:spPr>
          <a:xfrm>
            <a:off x="8046600" y="4593850"/>
            <a:ext cx="1097400" cy="549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en"/>
              <a:t>‹#›</a:t>
            </a:fld>
            <a:endParaRPr lang="en"/>
          </a:p>
        </p:txBody>
      </p:sp>
    </p:spTree>
    <p:extLst>
      <p:ext uri="{BB962C8B-B14F-4D97-AF65-F5344CB8AC3E}">
        <p14:creationId xmlns:p14="http://schemas.microsoft.com/office/powerpoint/2010/main" val="15164418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Quote">
    <p:spTree>
      <p:nvGrpSpPr>
        <p:cNvPr id="1" name="Shape 19"/>
        <p:cNvGrpSpPr/>
        <p:nvPr/>
      </p:nvGrpSpPr>
      <p:grpSpPr>
        <a:xfrm>
          <a:off x="0" y="0"/>
          <a:ext cx="0" cy="0"/>
          <a:chOff x="0" y="0"/>
          <a:chExt cx="0" cy="0"/>
        </a:xfrm>
      </p:grpSpPr>
      <p:sp>
        <p:nvSpPr>
          <p:cNvPr id="20" name="Shape 20"/>
          <p:cNvSpPr/>
          <p:nvPr/>
        </p:nvSpPr>
        <p:spPr>
          <a:xfrm>
            <a:off x="0" y="4593700"/>
            <a:ext cx="9144000" cy="549600"/>
          </a:xfrm>
          <a:prstGeom prst="rect">
            <a:avLst/>
          </a:prstGeom>
          <a:solidFill>
            <a:srgbClr val="BA3B21"/>
          </a:solidFill>
          <a:ln>
            <a:noFill/>
          </a:ln>
        </p:spPr>
        <p:txBody>
          <a:bodyPr wrap="square" lIns="91425" tIns="91425" rIns="91425" bIns="91425" anchor="ctr" anchorCtr="0">
            <a:noAutofit/>
          </a:bodyPr>
          <a:lstStyle/>
          <a:p>
            <a:pPr marL="0" lvl="0" indent="0" rtl="0">
              <a:spcBef>
                <a:spcPts val="0"/>
              </a:spcBef>
              <a:buNone/>
            </a:pPr>
            <a:endParaRPr>
              <a:solidFill>
                <a:srgbClr val="FFFFFF"/>
              </a:solidFill>
            </a:endParaRPr>
          </a:p>
        </p:txBody>
      </p:sp>
      <p:sp>
        <p:nvSpPr>
          <p:cNvPr id="21" name="Shape 21"/>
          <p:cNvSpPr/>
          <p:nvPr/>
        </p:nvSpPr>
        <p:spPr>
          <a:xfrm>
            <a:off x="3473700" y="4593700"/>
            <a:ext cx="2196600" cy="549600"/>
          </a:xfrm>
          <a:prstGeom prst="rect">
            <a:avLst/>
          </a:prstGeom>
          <a:solidFill>
            <a:srgbClr val="F55C21"/>
          </a:solidFill>
          <a:ln>
            <a:noFill/>
          </a:ln>
        </p:spPr>
        <p:txBody>
          <a:bodyPr wrap="square" lIns="91425" tIns="91425" rIns="91425" bIns="91425" anchor="ctr" anchorCtr="0">
            <a:noAutofit/>
          </a:bodyPr>
          <a:lstStyle/>
          <a:p>
            <a:pPr marL="0" lvl="0" indent="0">
              <a:spcBef>
                <a:spcPts val="0"/>
              </a:spcBef>
              <a:buNone/>
            </a:pPr>
            <a:endParaRPr/>
          </a:p>
        </p:txBody>
      </p:sp>
      <p:cxnSp>
        <p:nvCxnSpPr>
          <p:cNvPr id="22" name="Shape 22"/>
          <p:cNvCxnSpPr/>
          <p:nvPr/>
        </p:nvCxnSpPr>
        <p:spPr>
          <a:xfrm>
            <a:off x="3527100" y="887200"/>
            <a:ext cx="2089800" cy="0"/>
          </a:xfrm>
          <a:prstGeom prst="straightConnector1">
            <a:avLst/>
          </a:prstGeom>
          <a:noFill/>
          <a:ln w="19050" cap="flat" cmpd="sng">
            <a:solidFill>
              <a:srgbClr val="BA3B21"/>
            </a:solidFill>
            <a:prstDash val="solid"/>
            <a:round/>
            <a:headEnd type="diamond" w="lg" len="lg"/>
            <a:tailEnd type="diamond" w="lg" len="lg"/>
          </a:ln>
        </p:spPr>
      </p:cxnSp>
      <p:sp>
        <p:nvSpPr>
          <p:cNvPr id="23" name="Shape 23"/>
          <p:cNvSpPr txBox="1">
            <a:spLocks noGrp="1"/>
          </p:cNvSpPr>
          <p:nvPr>
            <p:ph type="body" idx="1"/>
          </p:nvPr>
        </p:nvSpPr>
        <p:spPr>
          <a:xfrm>
            <a:off x="1404225" y="1194150"/>
            <a:ext cx="6335400" cy="3092700"/>
          </a:xfrm>
          <a:prstGeom prst="rect">
            <a:avLst/>
          </a:prstGeom>
        </p:spPr>
        <p:txBody>
          <a:bodyPr wrap="square" lIns="91425" tIns="91425" rIns="91425" bIns="91425" anchor="ctr" anchorCtr="0"/>
          <a:lstStyle>
            <a:lvl1pPr lvl="0" algn="ctr" rtl="0">
              <a:spcBef>
                <a:spcPts val="0"/>
              </a:spcBef>
              <a:buSzPts val="3000"/>
              <a:buChar char="▪"/>
              <a:defRPr sz="3000" i="1"/>
            </a:lvl1pPr>
            <a:lvl2pPr lvl="1" algn="ctr" rtl="0">
              <a:spcBef>
                <a:spcPts val="0"/>
              </a:spcBef>
              <a:buSzPts val="3000"/>
              <a:buChar char="▫"/>
              <a:defRPr sz="3000" i="1"/>
            </a:lvl2pPr>
            <a:lvl3pPr lvl="2" algn="ctr" rtl="0">
              <a:spcBef>
                <a:spcPts val="0"/>
              </a:spcBef>
              <a:buSzPts val="3000"/>
              <a:buChar char="▫"/>
              <a:defRPr sz="3000" i="1"/>
            </a:lvl3pPr>
            <a:lvl4pPr lvl="3" algn="ctr" rtl="0">
              <a:spcBef>
                <a:spcPts val="0"/>
              </a:spcBef>
              <a:buSzPts val="3000"/>
              <a:buChar char="▫"/>
              <a:defRPr sz="3000" i="1"/>
            </a:lvl4pPr>
            <a:lvl5pPr lvl="4" algn="ctr" rtl="0">
              <a:spcBef>
                <a:spcPts val="0"/>
              </a:spcBef>
              <a:buSzPts val="3000"/>
              <a:buChar char="▫"/>
              <a:defRPr sz="3000" i="1"/>
            </a:lvl5pPr>
            <a:lvl6pPr lvl="5" algn="ctr" rtl="0">
              <a:spcBef>
                <a:spcPts val="0"/>
              </a:spcBef>
              <a:buSzPts val="3000"/>
              <a:buChar char="▫"/>
              <a:defRPr sz="3000" i="1"/>
            </a:lvl6pPr>
            <a:lvl7pPr lvl="6" algn="ctr" rtl="0">
              <a:spcBef>
                <a:spcPts val="0"/>
              </a:spcBef>
              <a:buSzPts val="3000"/>
              <a:buChar char="▫"/>
              <a:defRPr sz="3000" i="1"/>
            </a:lvl7pPr>
            <a:lvl8pPr lvl="7" algn="ctr" rtl="0">
              <a:spcBef>
                <a:spcPts val="0"/>
              </a:spcBef>
              <a:buSzPts val="3000"/>
              <a:buChar char="▫"/>
              <a:defRPr sz="3000" i="1"/>
            </a:lvl8pPr>
            <a:lvl9pPr lvl="8" algn="ctr">
              <a:spcBef>
                <a:spcPts val="0"/>
              </a:spcBef>
              <a:buSzPts val="3000"/>
              <a:buChar char="▫"/>
              <a:defRPr sz="3000" i="1"/>
            </a:lvl9pPr>
          </a:lstStyle>
          <a:p>
            <a:endParaRPr/>
          </a:p>
        </p:txBody>
      </p:sp>
      <p:sp>
        <p:nvSpPr>
          <p:cNvPr id="24" name="Shape 24"/>
          <p:cNvSpPr txBox="1"/>
          <p:nvPr/>
        </p:nvSpPr>
        <p:spPr>
          <a:xfrm>
            <a:off x="3593400" y="84512"/>
            <a:ext cx="1957200" cy="653700"/>
          </a:xfrm>
          <a:prstGeom prst="rect">
            <a:avLst/>
          </a:prstGeom>
          <a:noFill/>
          <a:ln>
            <a:noFill/>
          </a:ln>
        </p:spPr>
        <p:txBody>
          <a:bodyPr wrap="square" lIns="91425" tIns="91425" rIns="91425" bIns="91425" anchor="t" anchorCtr="0">
            <a:noAutofit/>
          </a:bodyPr>
          <a:lstStyle/>
          <a:p>
            <a:pPr marL="0" lvl="0" indent="0" algn="ctr">
              <a:spcBef>
                <a:spcPts val="0"/>
              </a:spcBef>
              <a:buNone/>
            </a:pPr>
            <a:r>
              <a:rPr lang="en" sz="6800" b="1">
                <a:solidFill>
                  <a:srgbClr val="F55C21"/>
                </a:solidFill>
                <a:latin typeface="Encode Sans"/>
                <a:ea typeface="Encode Sans"/>
                <a:cs typeface="Encode Sans"/>
                <a:sym typeface="Encode Sans"/>
              </a:rPr>
              <a:t>“</a:t>
            </a:r>
          </a:p>
        </p:txBody>
      </p:sp>
      <p:sp>
        <p:nvSpPr>
          <p:cNvPr id="25" name="Shape 25"/>
          <p:cNvSpPr txBox="1">
            <a:spLocks noGrp="1"/>
          </p:cNvSpPr>
          <p:nvPr>
            <p:ph type="sldNum" idx="12"/>
          </p:nvPr>
        </p:nvSpPr>
        <p:spPr>
          <a:xfrm>
            <a:off x="4023300" y="4593850"/>
            <a:ext cx="1097400" cy="549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en"/>
              <a:t>‹#›</a:t>
            </a:fld>
            <a:endParaRPr lang="en"/>
          </a:p>
        </p:txBody>
      </p:sp>
    </p:spTree>
    <p:extLst>
      <p:ext uri="{BB962C8B-B14F-4D97-AF65-F5344CB8AC3E}">
        <p14:creationId xmlns:p14="http://schemas.microsoft.com/office/powerpoint/2010/main" val="30967221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rgbClr val="27272D"/>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549600" y="361375"/>
            <a:ext cx="7497000" cy="549600"/>
          </a:xfrm>
          <a:prstGeom prst="rect">
            <a:avLst/>
          </a:prstGeom>
          <a:noFill/>
          <a:ln>
            <a:noFill/>
          </a:ln>
        </p:spPr>
        <p:txBody>
          <a:bodyPr wrap="square" lIns="91425" tIns="91425" rIns="91425" bIns="91425" anchor="b" anchorCtr="0"/>
          <a:lstStyle>
            <a:lvl1pPr lvl="0">
              <a:spcBef>
                <a:spcPts val="0"/>
              </a:spcBef>
              <a:buClr>
                <a:srgbClr val="FFFFFF"/>
              </a:buClr>
              <a:buSzPts val="1800"/>
              <a:buFont typeface="Encode Sans"/>
              <a:buNone/>
              <a:defRPr sz="1800" b="1">
                <a:solidFill>
                  <a:srgbClr val="FFFFFF"/>
                </a:solidFill>
                <a:latin typeface="Encode Sans"/>
                <a:ea typeface="Encode Sans"/>
                <a:cs typeface="Encode Sans"/>
                <a:sym typeface="Encode Sans"/>
              </a:defRPr>
            </a:lvl1pPr>
            <a:lvl2pPr lvl="1">
              <a:spcBef>
                <a:spcPts val="0"/>
              </a:spcBef>
              <a:buClr>
                <a:srgbClr val="FFFFFF"/>
              </a:buClr>
              <a:buSzPts val="1800"/>
              <a:buFont typeface="Encode Sans"/>
              <a:buNone/>
              <a:defRPr sz="1800" b="1">
                <a:solidFill>
                  <a:srgbClr val="FFFFFF"/>
                </a:solidFill>
                <a:latin typeface="Encode Sans"/>
                <a:ea typeface="Encode Sans"/>
                <a:cs typeface="Encode Sans"/>
                <a:sym typeface="Encode Sans"/>
              </a:defRPr>
            </a:lvl2pPr>
            <a:lvl3pPr lvl="2">
              <a:spcBef>
                <a:spcPts val="0"/>
              </a:spcBef>
              <a:buClr>
                <a:srgbClr val="FFFFFF"/>
              </a:buClr>
              <a:buSzPts val="1800"/>
              <a:buFont typeface="Encode Sans"/>
              <a:buNone/>
              <a:defRPr sz="1800" b="1">
                <a:solidFill>
                  <a:srgbClr val="FFFFFF"/>
                </a:solidFill>
                <a:latin typeface="Encode Sans"/>
                <a:ea typeface="Encode Sans"/>
                <a:cs typeface="Encode Sans"/>
                <a:sym typeface="Encode Sans"/>
              </a:defRPr>
            </a:lvl3pPr>
            <a:lvl4pPr lvl="3">
              <a:spcBef>
                <a:spcPts val="0"/>
              </a:spcBef>
              <a:buClr>
                <a:srgbClr val="FFFFFF"/>
              </a:buClr>
              <a:buSzPts val="1800"/>
              <a:buFont typeface="Encode Sans"/>
              <a:buNone/>
              <a:defRPr sz="1800" b="1">
                <a:solidFill>
                  <a:srgbClr val="FFFFFF"/>
                </a:solidFill>
                <a:latin typeface="Encode Sans"/>
                <a:ea typeface="Encode Sans"/>
                <a:cs typeface="Encode Sans"/>
                <a:sym typeface="Encode Sans"/>
              </a:defRPr>
            </a:lvl4pPr>
            <a:lvl5pPr lvl="4">
              <a:spcBef>
                <a:spcPts val="0"/>
              </a:spcBef>
              <a:buClr>
                <a:srgbClr val="FFFFFF"/>
              </a:buClr>
              <a:buSzPts val="1800"/>
              <a:buFont typeface="Encode Sans"/>
              <a:buNone/>
              <a:defRPr sz="1800" b="1">
                <a:solidFill>
                  <a:srgbClr val="FFFFFF"/>
                </a:solidFill>
                <a:latin typeface="Encode Sans"/>
                <a:ea typeface="Encode Sans"/>
                <a:cs typeface="Encode Sans"/>
                <a:sym typeface="Encode Sans"/>
              </a:defRPr>
            </a:lvl5pPr>
            <a:lvl6pPr lvl="5">
              <a:spcBef>
                <a:spcPts val="0"/>
              </a:spcBef>
              <a:buClr>
                <a:srgbClr val="FFFFFF"/>
              </a:buClr>
              <a:buSzPts val="1800"/>
              <a:buFont typeface="Encode Sans"/>
              <a:buNone/>
              <a:defRPr sz="1800" b="1">
                <a:solidFill>
                  <a:srgbClr val="FFFFFF"/>
                </a:solidFill>
                <a:latin typeface="Encode Sans"/>
                <a:ea typeface="Encode Sans"/>
                <a:cs typeface="Encode Sans"/>
                <a:sym typeface="Encode Sans"/>
              </a:defRPr>
            </a:lvl6pPr>
            <a:lvl7pPr lvl="6">
              <a:spcBef>
                <a:spcPts val="0"/>
              </a:spcBef>
              <a:buClr>
                <a:srgbClr val="FFFFFF"/>
              </a:buClr>
              <a:buSzPts val="1800"/>
              <a:buFont typeface="Encode Sans"/>
              <a:buNone/>
              <a:defRPr sz="1800" b="1">
                <a:solidFill>
                  <a:srgbClr val="FFFFFF"/>
                </a:solidFill>
                <a:latin typeface="Encode Sans"/>
                <a:ea typeface="Encode Sans"/>
                <a:cs typeface="Encode Sans"/>
                <a:sym typeface="Encode Sans"/>
              </a:defRPr>
            </a:lvl7pPr>
            <a:lvl8pPr lvl="7">
              <a:spcBef>
                <a:spcPts val="0"/>
              </a:spcBef>
              <a:buClr>
                <a:srgbClr val="FFFFFF"/>
              </a:buClr>
              <a:buSzPts val="1800"/>
              <a:buFont typeface="Encode Sans"/>
              <a:buNone/>
              <a:defRPr sz="1800" b="1">
                <a:solidFill>
                  <a:srgbClr val="FFFFFF"/>
                </a:solidFill>
                <a:latin typeface="Encode Sans"/>
                <a:ea typeface="Encode Sans"/>
                <a:cs typeface="Encode Sans"/>
                <a:sym typeface="Encode Sans"/>
              </a:defRPr>
            </a:lvl8pPr>
            <a:lvl9pPr lvl="8">
              <a:spcBef>
                <a:spcPts val="0"/>
              </a:spcBef>
              <a:buClr>
                <a:srgbClr val="FFFFFF"/>
              </a:buClr>
              <a:buSzPts val="1800"/>
              <a:buFont typeface="Encode Sans"/>
              <a:buNone/>
              <a:defRPr sz="1800" b="1">
                <a:solidFill>
                  <a:srgbClr val="FFFFFF"/>
                </a:solidFill>
                <a:latin typeface="Encode Sans"/>
                <a:ea typeface="Encode Sans"/>
                <a:cs typeface="Encode Sans"/>
                <a:sym typeface="Encode Sans"/>
              </a:defRPr>
            </a:lvl9pPr>
          </a:lstStyle>
          <a:p>
            <a:endParaRPr/>
          </a:p>
        </p:txBody>
      </p:sp>
      <p:sp>
        <p:nvSpPr>
          <p:cNvPr id="7" name="Shape 7"/>
          <p:cNvSpPr txBox="1">
            <a:spLocks noGrp="1"/>
          </p:cNvSpPr>
          <p:nvPr>
            <p:ph type="body" idx="1"/>
          </p:nvPr>
        </p:nvSpPr>
        <p:spPr>
          <a:xfrm>
            <a:off x="549600" y="1200150"/>
            <a:ext cx="7497000" cy="2946300"/>
          </a:xfrm>
          <a:prstGeom prst="rect">
            <a:avLst/>
          </a:prstGeom>
          <a:noFill/>
          <a:ln>
            <a:noFill/>
          </a:ln>
        </p:spPr>
        <p:txBody>
          <a:bodyPr wrap="square" lIns="91425" tIns="91425" rIns="91425" bIns="91425" anchor="t" anchorCtr="0"/>
          <a:lstStyle>
            <a:lvl1pPr lvl="0">
              <a:lnSpc>
                <a:spcPct val="115000"/>
              </a:lnSpc>
              <a:spcBef>
                <a:spcPts val="600"/>
              </a:spcBef>
              <a:buClr>
                <a:srgbClr val="F55C21"/>
              </a:buClr>
              <a:buSzPts val="2400"/>
              <a:buFont typeface="Encode Sans ExtraLight"/>
              <a:buChar char="▪"/>
              <a:defRPr sz="2400">
                <a:solidFill>
                  <a:srgbClr val="FFFFFF"/>
                </a:solidFill>
                <a:latin typeface="Encode Sans ExtraLight"/>
                <a:ea typeface="Encode Sans ExtraLight"/>
                <a:cs typeface="Encode Sans ExtraLight"/>
                <a:sym typeface="Encode Sans ExtraLight"/>
              </a:defRPr>
            </a:lvl1pPr>
            <a:lvl2pPr lvl="1">
              <a:lnSpc>
                <a:spcPct val="115000"/>
              </a:lnSpc>
              <a:spcBef>
                <a:spcPts val="480"/>
              </a:spcBef>
              <a:buClr>
                <a:srgbClr val="BA3B21"/>
              </a:buClr>
              <a:buSzPts val="2400"/>
              <a:buFont typeface="Encode Sans ExtraLight"/>
              <a:buChar char="▫"/>
              <a:defRPr sz="2400">
                <a:solidFill>
                  <a:srgbClr val="FFFFFF"/>
                </a:solidFill>
                <a:latin typeface="Encode Sans ExtraLight"/>
                <a:ea typeface="Encode Sans ExtraLight"/>
                <a:cs typeface="Encode Sans ExtraLight"/>
                <a:sym typeface="Encode Sans ExtraLight"/>
              </a:defRPr>
            </a:lvl2pPr>
            <a:lvl3pPr lvl="2">
              <a:lnSpc>
                <a:spcPct val="115000"/>
              </a:lnSpc>
              <a:spcBef>
                <a:spcPts val="480"/>
              </a:spcBef>
              <a:buClr>
                <a:srgbClr val="BA3B21"/>
              </a:buClr>
              <a:buSzPts val="2400"/>
              <a:buFont typeface="Encode Sans ExtraLight"/>
              <a:buChar char="▫"/>
              <a:defRPr sz="2400">
                <a:solidFill>
                  <a:srgbClr val="FFFFFF"/>
                </a:solidFill>
                <a:latin typeface="Encode Sans ExtraLight"/>
                <a:ea typeface="Encode Sans ExtraLight"/>
                <a:cs typeface="Encode Sans ExtraLight"/>
                <a:sym typeface="Encode Sans ExtraLight"/>
              </a:defRPr>
            </a:lvl3pPr>
            <a:lvl4pPr lvl="3">
              <a:lnSpc>
                <a:spcPct val="115000"/>
              </a:lnSpc>
              <a:spcBef>
                <a:spcPts val="360"/>
              </a:spcBef>
              <a:buClr>
                <a:srgbClr val="BA3B21"/>
              </a:buClr>
              <a:buSzPts val="2400"/>
              <a:buFont typeface="Encode Sans ExtraLight"/>
              <a:buChar char="▫"/>
              <a:defRPr sz="2400">
                <a:solidFill>
                  <a:srgbClr val="FFFFFF"/>
                </a:solidFill>
                <a:latin typeface="Encode Sans ExtraLight"/>
                <a:ea typeface="Encode Sans ExtraLight"/>
                <a:cs typeface="Encode Sans ExtraLight"/>
                <a:sym typeface="Encode Sans ExtraLight"/>
              </a:defRPr>
            </a:lvl4pPr>
            <a:lvl5pPr lvl="4">
              <a:lnSpc>
                <a:spcPct val="115000"/>
              </a:lnSpc>
              <a:spcBef>
                <a:spcPts val="360"/>
              </a:spcBef>
              <a:buClr>
                <a:srgbClr val="BA3B21"/>
              </a:buClr>
              <a:buSzPts val="2400"/>
              <a:buFont typeface="Encode Sans ExtraLight"/>
              <a:buChar char="▫"/>
              <a:defRPr sz="2400">
                <a:solidFill>
                  <a:srgbClr val="FFFFFF"/>
                </a:solidFill>
                <a:latin typeface="Encode Sans ExtraLight"/>
                <a:ea typeface="Encode Sans ExtraLight"/>
                <a:cs typeface="Encode Sans ExtraLight"/>
                <a:sym typeface="Encode Sans ExtraLight"/>
              </a:defRPr>
            </a:lvl5pPr>
            <a:lvl6pPr lvl="5">
              <a:lnSpc>
                <a:spcPct val="115000"/>
              </a:lnSpc>
              <a:spcBef>
                <a:spcPts val="360"/>
              </a:spcBef>
              <a:buClr>
                <a:srgbClr val="BA3B21"/>
              </a:buClr>
              <a:buSzPts val="2400"/>
              <a:buFont typeface="Encode Sans ExtraLight"/>
              <a:buChar char="▫"/>
              <a:defRPr sz="2400">
                <a:solidFill>
                  <a:srgbClr val="FFFFFF"/>
                </a:solidFill>
                <a:latin typeface="Encode Sans ExtraLight"/>
                <a:ea typeface="Encode Sans ExtraLight"/>
                <a:cs typeface="Encode Sans ExtraLight"/>
                <a:sym typeface="Encode Sans ExtraLight"/>
              </a:defRPr>
            </a:lvl6pPr>
            <a:lvl7pPr lvl="6">
              <a:lnSpc>
                <a:spcPct val="115000"/>
              </a:lnSpc>
              <a:spcBef>
                <a:spcPts val="360"/>
              </a:spcBef>
              <a:buClr>
                <a:srgbClr val="BA3B21"/>
              </a:buClr>
              <a:buSzPts val="2400"/>
              <a:buFont typeface="Encode Sans ExtraLight"/>
              <a:buChar char="▫"/>
              <a:defRPr sz="2400">
                <a:solidFill>
                  <a:srgbClr val="FFFFFF"/>
                </a:solidFill>
                <a:latin typeface="Encode Sans ExtraLight"/>
                <a:ea typeface="Encode Sans ExtraLight"/>
                <a:cs typeface="Encode Sans ExtraLight"/>
                <a:sym typeface="Encode Sans ExtraLight"/>
              </a:defRPr>
            </a:lvl7pPr>
            <a:lvl8pPr lvl="7">
              <a:lnSpc>
                <a:spcPct val="115000"/>
              </a:lnSpc>
              <a:spcBef>
                <a:spcPts val="360"/>
              </a:spcBef>
              <a:buClr>
                <a:srgbClr val="BA3B21"/>
              </a:buClr>
              <a:buSzPts val="2400"/>
              <a:buFont typeface="Encode Sans ExtraLight"/>
              <a:buChar char="▫"/>
              <a:defRPr sz="2400">
                <a:solidFill>
                  <a:srgbClr val="FFFFFF"/>
                </a:solidFill>
                <a:latin typeface="Encode Sans ExtraLight"/>
                <a:ea typeface="Encode Sans ExtraLight"/>
                <a:cs typeface="Encode Sans ExtraLight"/>
                <a:sym typeface="Encode Sans ExtraLight"/>
              </a:defRPr>
            </a:lvl8pPr>
            <a:lvl9pPr lvl="8">
              <a:lnSpc>
                <a:spcPct val="115000"/>
              </a:lnSpc>
              <a:spcBef>
                <a:spcPts val="360"/>
              </a:spcBef>
              <a:buClr>
                <a:srgbClr val="BA3B21"/>
              </a:buClr>
              <a:buSzPts val="2400"/>
              <a:buFont typeface="Encode Sans ExtraLight"/>
              <a:buChar char="▫"/>
              <a:defRPr sz="2400">
                <a:solidFill>
                  <a:srgbClr val="FFFFFF"/>
                </a:solidFill>
                <a:latin typeface="Encode Sans ExtraLight"/>
                <a:ea typeface="Encode Sans ExtraLight"/>
                <a:cs typeface="Encode Sans ExtraLight"/>
                <a:sym typeface="Encode Sans ExtraLight"/>
              </a:defRPr>
            </a:lvl9pPr>
          </a:lstStyle>
          <a:p>
            <a:endParaRPr/>
          </a:p>
        </p:txBody>
      </p:sp>
      <p:sp>
        <p:nvSpPr>
          <p:cNvPr id="8" name="Shape 8"/>
          <p:cNvSpPr txBox="1">
            <a:spLocks noGrp="1"/>
          </p:cNvSpPr>
          <p:nvPr>
            <p:ph type="sldNum" idx="12"/>
          </p:nvPr>
        </p:nvSpPr>
        <p:spPr>
          <a:xfrm>
            <a:off x="8046650" y="4593850"/>
            <a:ext cx="1097400" cy="549600"/>
          </a:xfrm>
          <a:prstGeom prst="rect">
            <a:avLst/>
          </a:prstGeom>
          <a:solidFill>
            <a:srgbClr val="D4D3D9"/>
          </a:solidFill>
          <a:ln>
            <a:noFill/>
          </a:ln>
        </p:spPr>
        <p:txBody>
          <a:bodyPr wrap="square" lIns="91425" tIns="91425" rIns="91425" bIns="91425" anchor="ctr" anchorCtr="0">
            <a:noAutofit/>
          </a:bodyPr>
          <a:lstStyle/>
          <a:p>
            <a:pPr marL="0" lvl="0" indent="0" algn="ctr">
              <a:spcBef>
                <a:spcPts val="0"/>
              </a:spcBef>
              <a:buNone/>
            </a:pPr>
            <a:fld id="{00000000-1234-1234-1234-123412341234}" type="slidenum">
              <a:rPr lang="en" sz="1300" b="1">
                <a:solidFill>
                  <a:srgbClr val="27272D"/>
                </a:solidFill>
                <a:latin typeface="Encode Sans"/>
                <a:ea typeface="Encode Sans"/>
                <a:cs typeface="Encode Sans"/>
                <a:sym typeface="Encode Sans"/>
              </a:rPr>
              <a:t>‹#›</a:t>
            </a:fld>
            <a:endParaRPr lang="en" sz="1300" b="1">
              <a:solidFill>
                <a:srgbClr val="27272D"/>
              </a:solidFill>
              <a:latin typeface="Encode Sans"/>
              <a:ea typeface="Encode Sans"/>
              <a:cs typeface="Encode Sans"/>
              <a:sym typeface="Encode Sans"/>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4" r:id="rId3"/>
    <p:sldLayoutId id="2147483657" r:id="rId4"/>
    <p:sldLayoutId id="2147483660" r:id="rId5"/>
    <p:sldLayoutId id="2147483661" r:id="rId6"/>
    <p:sldLayoutId id="2147483662" r:id="rId7"/>
  </p:sldLayoutIdLst>
  <p:transition xmlns:p14="http://schemas.microsoft.com/office/powerpoint/2010/mai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9.jpg"/></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4" Type="http://schemas.openxmlformats.org/officeDocument/2006/relationships/image" Target="../media/image11.png"/><Relationship Id="rId5" Type="http://schemas.openxmlformats.org/officeDocument/2006/relationships/image" Target="../media/image12.jpg"/><Relationship Id="rId6" Type="http://schemas.openxmlformats.org/officeDocument/2006/relationships/image" Target="../media/image13.png"/><Relationship Id="rId7" Type="http://schemas.openxmlformats.org/officeDocument/2006/relationships/image" Target="../media/image14.jpg"/><Relationship Id="rId8" Type="http://schemas.openxmlformats.org/officeDocument/2006/relationships/image" Target="../media/image15.jpg"/><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hyperlink" Target="https://app.hubspot.com/meetings/marsello" TargetMode="External"/><Relationship Id="rId4" Type="http://schemas.openxmlformats.org/officeDocument/2006/relationships/image" Target="../media/image16.png"/><Relationship Id="rId1" Type="http://schemas.openxmlformats.org/officeDocument/2006/relationships/slideLayout" Target="../slideLayouts/slideLayout5.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hyperlink" Target="mailto:marsello@lern.org" TargetMode="External"/><Relationship Id="rId4" Type="http://schemas.openxmlformats.org/officeDocument/2006/relationships/image" Target="../media/image17.JPG"/><Relationship Id="rId1" Type="http://schemas.openxmlformats.org/officeDocument/2006/relationships/slideLayout" Target="../slideLayouts/slideLayout4.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Shape 91"/>
          <p:cNvSpPr txBox="1">
            <a:spLocks noGrp="1"/>
          </p:cNvSpPr>
          <p:nvPr>
            <p:ph type="ctrTitle"/>
          </p:nvPr>
        </p:nvSpPr>
        <p:spPr>
          <a:xfrm>
            <a:off x="984050" y="0"/>
            <a:ext cx="7175700" cy="2190355"/>
          </a:xfrm>
          <a:prstGeom prst="rect">
            <a:avLst/>
          </a:prstGeom>
        </p:spPr>
        <p:txBody>
          <a:bodyPr wrap="square" lIns="91425" tIns="91425" rIns="91425" bIns="91425" anchor="ctr" anchorCtr="0">
            <a:noAutofit/>
          </a:bodyPr>
          <a:lstStyle/>
          <a:p>
            <a:pPr marL="0" lvl="0" indent="0">
              <a:spcBef>
                <a:spcPts val="0"/>
              </a:spcBef>
              <a:buNone/>
            </a:pPr>
            <a:r>
              <a:rPr lang="en-US" dirty="0" smtClean="0"/>
              <a:t>LERN Program Review</a:t>
            </a:r>
            <a:br>
              <a:rPr lang="en-US" dirty="0" smtClean="0"/>
            </a:br>
            <a:r>
              <a:rPr lang="en-US" sz="3200" i="1" dirty="0" smtClean="0"/>
              <a:t>Position Your Program for Success</a:t>
            </a:r>
            <a:endParaRPr lang="en" i="1" dirty="0"/>
          </a:p>
        </p:txBody>
      </p:sp>
      <p:grpSp>
        <p:nvGrpSpPr>
          <p:cNvPr id="92" name="Shape 92"/>
          <p:cNvGrpSpPr/>
          <p:nvPr/>
        </p:nvGrpSpPr>
        <p:grpSpPr>
          <a:xfrm>
            <a:off x="4131085" y="3900717"/>
            <a:ext cx="881739" cy="835747"/>
            <a:chOff x="5300400" y="3670175"/>
            <a:chExt cx="421300" cy="399325"/>
          </a:xfrm>
        </p:grpSpPr>
        <p:sp>
          <p:nvSpPr>
            <p:cNvPr id="93" name="Shape 93"/>
            <p:cNvSpPr/>
            <p:nvPr/>
          </p:nvSpPr>
          <p:spPr>
            <a:xfrm>
              <a:off x="5300400" y="3708025"/>
              <a:ext cx="421300" cy="267450"/>
            </a:xfrm>
            <a:custGeom>
              <a:avLst/>
              <a:gdLst/>
              <a:ahLst/>
              <a:cxnLst/>
              <a:rect l="0" t="0" r="0" b="0"/>
              <a:pathLst>
                <a:path w="16852" h="10698" extrusionOk="0">
                  <a:moveTo>
                    <a:pt x="16364" y="489"/>
                  </a:moveTo>
                  <a:lnTo>
                    <a:pt x="16364" y="10209"/>
                  </a:lnTo>
                  <a:lnTo>
                    <a:pt x="489" y="10209"/>
                  </a:lnTo>
                  <a:lnTo>
                    <a:pt x="489" y="489"/>
                  </a:lnTo>
                  <a:close/>
                  <a:moveTo>
                    <a:pt x="391" y="0"/>
                  </a:moveTo>
                  <a:lnTo>
                    <a:pt x="293" y="25"/>
                  </a:lnTo>
                  <a:lnTo>
                    <a:pt x="196" y="74"/>
                  </a:lnTo>
                  <a:lnTo>
                    <a:pt x="122" y="147"/>
                  </a:lnTo>
                  <a:lnTo>
                    <a:pt x="73" y="220"/>
                  </a:lnTo>
                  <a:lnTo>
                    <a:pt x="25" y="293"/>
                  </a:lnTo>
                  <a:lnTo>
                    <a:pt x="0" y="391"/>
                  </a:lnTo>
                  <a:lnTo>
                    <a:pt x="0" y="489"/>
                  </a:lnTo>
                  <a:lnTo>
                    <a:pt x="0" y="10209"/>
                  </a:lnTo>
                  <a:lnTo>
                    <a:pt x="0" y="10307"/>
                  </a:lnTo>
                  <a:lnTo>
                    <a:pt x="25" y="10405"/>
                  </a:lnTo>
                  <a:lnTo>
                    <a:pt x="73" y="10478"/>
                  </a:lnTo>
                  <a:lnTo>
                    <a:pt x="122" y="10551"/>
                  </a:lnTo>
                  <a:lnTo>
                    <a:pt x="196" y="10600"/>
                  </a:lnTo>
                  <a:lnTo>
                    <a:pt x="293" y="10649"/>
                  </a:lnTo>
                  <a:lnTo>
                    <a:pt x="391" y="10673"/>
                  </a:lnTo>
                  <a:lnTo>
                    <a:pt x="489" y="10698"/>
                  </a:lnTo>
                  <a:lnTo>
                    <a:pt x="16364" y="10698"/>
                  </a:lnTo>
                  <a:lnTo>
                    <a:pt x="16461" y="10673"/>
                  </a:lnTo>
                  <a:lnTo>
                    <a:pt x="16559" y="10649"/>
                  </a:lnTo>
                  <a:lnTo>
                    <a:pt x="16657" y="10600"/>
                  </a:lnTo>
                  <a:lnTo>
                    <a:pt x="16730" y="10551"/>
                  </a:lnTo>
                  <a:lnTo>
                    <a:pt x="16779" y="10478"/>
                  </a:lnTo>
                  <a:lnTo>
                    <a:pt x="16828" y="10405"/>
                  </a:lnTo>
                  <a:lnTo>
                    <a:pt x="16852" y="10307"/>
                  </a:lnTo>
                  <a:lnTo>
                    <a:pt x="16852" y="10209"/>
                  </a:lnTo>
                  <a:lnTo>
                    <a:pt x="16852" y="489"/>
                  </a:lnTo>
                  <a:lnTo>
                    <a:pt x="16852" y="391"/>
                  </a:lnTo>
                  <a:lnTo>
                    <a:pt x="16828" y="293"/>
                  </a:lnTo>
                  <a:lnTo>
                    <a:pt x="16779" y="220"/>
                  </a:lnTo>
                  <a:lnTo>
                    <a:pt x="16730" y="147"/>
                  </a:lnTo>
                  <a:lnTo>
                    <a:pt x="16657" y="74"/>
                  </a:lnTo>
                  <a:lnTo>
                    <a:pt x="16559" y="25"/>
                  </a:lnTo>
                  <a:lnTo>
                    <a:pt x="16461" y="0"/>
                  </a:lnTo>
                  <a:close/>
                </a:path>
              </a:pathLst>
            </a:custGeom>
            <a:solidFill>
              <a:srgbClr val="FFFFFF"/>
            </a:solidFill>
            <a:ln>
              <a:noFill/>
            </a:ln>
          </p:spPr>
          <p:txBody>
            <a:bodyPr wrap="square" lIns="91425" tIns="91425" rIns="91425" bIns="91425" anchor="ctr" anchorCtr="0">
              <a:noAutofit/>
            </a:bodyPr>
            <a:lstStyle/>
            <a:p>
              <a:pPr marL="0" lvl="0" indent="0">
                <a:spcBef>
                  <a:spcPts val="0"/>
                </a:spcBef>
                <a:buNone/>
              </a:pPr>
              <a:endParaRPr>
                <a:solidFill>
                  <a:srgbClr val="FFFFFF"/>
                </a:solidFill>
              </a:endParaRPr>
            </a:p>
          </p:txBody>
        </p:sp>
        <p:sp>
          <p:nvSpPr>
            <p:cNvPr id="94" name="Shape 94"/>
            <p:cNvSpPr/>
            <p:nvPr/>
          </p:nvSpPr>
          <p:spPr>
            <a:xfrm>
              <a:off x="5498825" y="3670175"/>
              <a:ext cx="24450" cy="25650"/>
            </a:xfrm>
            <a:custGeom>
              <a:avLst/>
              <a:gdLst/>
              <a:ahLst/>
              <a:cxnLst/>
              <a:rect l="0" t="0" r="0" b="0"/>
              <a:pathLst>
                <a:path w="978" h="1026" extrusionOk="0">
                  <a:moveTo>
                    <a:pt x="489" y="0"/>
                  </a:moveTo>
                  <a:lnTo>
                    <a:pt x="391" y="25"/>
                  </a:lnTo>
                  <a:lnTo>
                    <a:pt x="294" y="49"/>
                  </a:lnTo>
                  <a:lnTo>
                    <a:pt x="220" y="98"/>
                  </a:lnTo>
                  <a:lnTo>
                    <a:pt x="147" y="147"/>
                  </a:lnTo>
                  <a:lnTo>
                    <a:pt x="74" y="220"/>
                  </a:lnTo>
                  <a:lnTo>
                    <a:pt x="49" y="318"/>
                  </a:lnTo>
                  <a:lnTo>
                    <a:pt x="1" y="391"/>
                  </a:lnTo>
                  <a:lnTo>
                    <a:pt x="1" y="489"/>
                  </a:lnTo>
                  <a:lnTo>
                    <a:pt x="1" y="1026"/>
                  </a:lnTo>
                  <a:lnTo>
                    <a:pt x="978" y="1026"/>
                  </a:lnTo>
                  <a:lnTo>
                    <a:pt x="978" y="489"/>
                  </a:lnTo>
                  <a:lnTo>
                    <a:pt x="978" y="391"/>
                  </a:lnTo>
                  <a:lnTo>
                    <a:pt x="929" y="318"/>
                  </a:lnTo>
                  <a:lnTo>
                    <a:pt x="904" y="220"/>
                  </a:lnTo>
                  <a:lnTo>
                    <a:pt x="831" y="147"/>
                  </a:lnTo>
                  <a:lnTo>
                    <a:pt x="758" y="98"/>
                  </a:lnTo>
                  <a:lnTo>
                    <a:pt x="684" y="49"/>
                  </a:lnTo>
                  <a:lnTo>
                    <a:pt x="587" y="25"/>
                  </a:lnTo>
                  <a:lnTo>
                    <a:pt x="489" y="0"/>
                  </a:lnTo>
                  <a:close/>
                </a:path>
              </a:pathLst>
            </a:custGeom>
            <a:solidFill>
              <a:srgbClr val="FFFFFF"/>
            </a:solidFill>
            <a:ln>
              <a:noFill/>
            </a:ln>
          </p:spPr>
          <p:txBody>
            <a:bodyPr wrap="square" lIns="91425" tIns="91425" rIns="91425" bIns="91425" anchor="ctr" anchorCtr="0">
              <a:noAutofit/>
            </a:bodyPr>
            <a:lstStyle/>
            <a:p>
              <a:pPr marL="0" lvl="0" indent="0">
                <a:spcBef>
                  <a:spcPts val="0"/>
                </a:spcBef>
                <a:buNone/>
              </a:pPr>
              <a:endParaRPr>
                <a:solidFill>
                  <a:srgbClr val="FFFFFF"/>
                </a:solidFill>
              </a:endParaRPr>
            </a:p>
          </p:txBody>
        </p:sp>
        <p:sp>
          <p:nvSpPr>
            <p:cNvPr id="95" name="Shape 95"/>
            <p:cNvSpPr/>
            <p:nvPr/>
          </p:nvSpPr>
          <p:spPr>
            <a:xfrm>
              <a:off x="5366325" y="3987675"/>
              <a:ext cx="61100" cy="81825"/>
            </a:xfrm>
            <a:custGeom>
              <a:avLst/>
              <a:gdLst/>
              <a:ahLst/>
              <a:cxnLst/>
              <a:rect l="0" t="0" r="0" b="0"/>
              <a:pathLst>
                <a:path w="2444" h="3273" extrusionOk="0">
                  <a:moveTo>
                    <a:pt x="1344" y="0"/>
                  </a:moveTo>
                  <a:lnTo>
                    <a:pt x="50" y="2565"/>
                  </a:lnTo>
                  <a:lnTo>
                    <a:pt x="25" y="2638"/>
                  </a:lnTo>
                  <a:lnTo>
                    <a:pt x="1" y="2736"/>
                  </a:lnTo>
                  <a:lnTo>
                    <a:pt x="1" y="2833"/>
                  </a:lnTo>
                  <a:lnTo>
                    <a:pt x="25" y="2931"/>
                  </a:lnTo>
                  <a:lnTo>
                    <a:pt x="74" y="3004"/>
                  </a:lnTo>
                  <a:lnTo>
                    <a:pt x="123" y="3102"/>
                  </a:lnTo>
                  <a:lnTo>
                    <a:pt x="196" y="3151"/>
                  </a:lnTo>
                  <a:lnTo>
                    <a:pt x="269" y="3224"/>
                  </a:lnTo>
                  <a:lnTo>
                    <a:pt x="392" y="3248"/>
                  </a:lnTo>
                  <a:lnTo>
                    <a:pt x="489" y="3273"/>
                  </a:lnTo>
                  <a:lnTo>
                    <a:pt x="636" y="3248"/>
                  </a:lnTo>
                  <a:lnTo>
                    <a:pt x="758" y="3200"/>
                  </a:lnTo>
                  <a:lnTo>
                    <a:pt x="856" y="3102"/>
                  </a:lnTo>
                  <a:lnTo>
                    <a:pt x="929" y="3004"/>
                  </a:lnTo>
                  <a:lnTo>
                    <a:pt x="2443" y="0"/>
                  </a:lnTo>
                  <a:close/>
                </a:path>
              </a:pathLst>
            </a:custGeom>
            <a:solidFill>
              <a:srgbClr val="FFFFFF"/>
            </a:solidFill>
            <a:ln>
              <a:noFill/>
            </a:ln>
          </p:spPr>
          <p:txBody>
            <a:bodyPr wrap="square" lIns="91425" tIns="91425" rIns="91425" bIns="91425" anchor="ctr" anchorCtr="0">
              <a:noAutofit/>
            </a:bodyPr>
            <a:lstStyle/>
            <a:p>
              <a:pPr marL="0" lvl="0" indent="0">
                <a:spcBef>
                  <a:spcPts val="0"/>
                </a:spcBef>
                <a:buNone/>
              </a:pPr>
              <a:endParaRPr>
                <a:solidFill>
                  <a:srgbClr val="FFFFFF"/>
                </a:solidFill>
              </a:endParaRPr>
            </a:p>
          </p:txBody>
        </p:sp>
        <p:sp>
          <p:nvSpPr>
            <p:cNvPr id="96" name="Shape 96"/>
            <p:cNvSpPr/>
            <p:nvPr/>
          </p:nvSpPr>
          <p:spPr>
            <a:xfrm>
              <a:off x="5594700" y="3987675"/>
              <a:ext cx="61075" cy="81825"/>
            </a:xfrm>
            <a:custGeom>
              <a:avLst/>
              <a:gdLst/>
              <a:ahLst/>
              <a:cxnLst/>
              <a:rect l="0" t="0" r="0" b="0"/>
              <a:pathLst>
                <a:path w="2443" h="3273" extrusionOk="0">
                  <a:moveTo>
                    <a:pt x="0" y="0"/>
                  </a:moveTo>
                  <a:lnTo>
                    <a:pt x="1514" y="3004"/>
                  </a:lnTo>
                  <a:lnTo>
                    <a:pt x="1588" y="3102"/>
                  </a:lnTo>
                  <a:lnTo>
                    <a:pt x="1685" y="3200"/>
                  </a:lnTo>
                  <a:lnTo>
                    <a:pt x="1807" y="3248"/>
                  </a:lnTo>
                  <a:lnTo>
                    <a:pt x="1954" y="3273"/>
                  </a:lnTo>
                  <a:lnTo>
                    <a:pt x="2052" y="3248"/>
                  </a:lnTo>
                  <a:lnTo>
                    <a:pt x="2174" y="3224"/>
                  </a:lnTo>
                  <a:lnTo>
                    <a:pt x="2247" y="3151"/>
                  </a:lnTo>
                  <a:lnTo>
                    <a:pt x="2320" y="3102"/>
                  </a:lnTo>
                  <a:lnTo>
                    <a:pt x="2369" y="3004"/>
                  </a:lnTo>
                  <a:lnTo>
                    <a:pt x="2418" y="2931"/>
                  </a:lnTo>
                  <a:lnTo>
                    <a:pt x="2442" y="2833"/>
                  </a:lnTo>
                  <a:lnTo>
                    <a:pt x="2442" y="2736"/>
                  </a:lnTo>
                  <a:lnTo>
                    <a:pt x="2418" y="2638"/>
                  </a:lnTo>
                  <a:lnTo>
                    <a:pt x="2393" y="2565"/>
                  </a:lnTo>
                  <a:lnTo>
                    <a:pt x="1099" y="0"/>
                  </a:lnTo>
                  <a:close/>
                </a:path>
              </a:pathLst>
            </a:custGeom>
            <a:solidFill>
              <a:srgbClr val="FFFFFF"/>
            </a:solidFill>
            <a:ln>
              <a:noFill/>
            </a:ln>
          </p:spPr>
          <p:txBody>
            <a:bodyPr wrap="square" lIns="91425" tIns="91425" rIns="91425" bIns="91425" anchor="ctr" anchorCtr="0">
              <a:noAutofit/>
            </a:bodyPr>
            <a:lstStyle/>
            <a:p>
              <a:pPr marL="0" lvl="0" indent="0">
                <a:spcBef>
                  <a:spcPts val="0"/>
                </a:spcBef>
                <a:buNone/>
              </a:pPr>
              <a:endParaRPr>
                <a:solidFill>
                  <a:srgbClr val="FFFFFF"/>
                </a:solidFill>
              </a:endParaRPr>
            </a:p>
          </p:txBody>
        </p:sp>
        <p:sp>
          <p:nvSpPr>
            <p:cNvPr id="97" name="Shape 97"/>
            <p:cNvSpPr/>
            <p:nvPr/>
          </p:nvSpPr>
          <p:spPr>
            <a:xfrm>
              <a:off x="5324825" y="3732450"/>
              <a:ext cx="372475" cy="218600"/>
            </a:xfrm>
            <a:custGeom>
              <a:avLst/>
              <a:gdLst/>
              <a:ahLst/>
              <a:cxnLst/>
              <a:rect l="0" t="0" r="0" b="0"/>
              <a:pathLst>
                <a:path w="14899" h="8744" extrusionOk="0">
                  <a:moveTo>
                    <a:pt x="12578" y="1319"/>
                  </a:moveTo>
                  <a:lnTo>
                    <a:pt x="12676" y="1344"/>
                  </a:lnTo>
                  <a:lnTo>
                    <a:pt x="12749" y="1392"/>
                  </a:lnTo>
                  <a:lnTo>
                    <a:pt x="12822" y="1441"/>
                  </a:lnTo>
                  <a:lnTo>
                    <a:pt x="12895" y="1515"/>
                  </a:lnTo>
                  <a:lnTo>
                    <a:pt x="12920" y="1612"/>
                  </a:lnTo>
                  <a:lnTo>
                    <a:pt x="12969" y="1710"/>
                  </a:lnTo>
                  <a:lnTo>
                    <a:pt x="12969" y="1808"/>
                  </a:lnTo>
                  <a:lnTo>
                    <a:pt x="12969" y="4079"/>
                  </a:lnTo>
                  <a:lnTo>
                    <a:pt x="12969" y="4177"/>
                  </a:lnTo>
                  <a:lnTo>
                    <a:pt x="12920" y="4274"/>
                  </a:lnTo>
                  <a:lnTo>
                    <a:pt x="12895" y="4348"/>
                  </a:lnTo>
                  <a:lnTo>
                    <a:pt x="12822" y="4421"/>
                  </a:lnTo>
                  <a:lnTo>
                    <a:pt x="12749" y="4470"/>
                  </a:lnTo>
                  <a:lnTo>
                    <a:pt x="12676" y="4519"/>
                  </a:lnTo>
                  <a:lnTo>
                    <a:pt x="12578" y="4543"/>
                  </a:lnTo>
                  <a:lnTo>
                    <a:pt x="12480" y="4567"/>
                  </a:lnTo>
                  <a:lnTo>
                    <a:pt x="12383" y="4543"/>
                  </a:lnTo>
                  <a:lnTo>
                    <a:pt x="12285" y="4519"/>
                  </a:lnTo>
                  <a:lnTo>
                    <a:pt x="12212" y="4470"/>
                  </a:lnTo>
                  <a:lnTo>
                    <a:pt x="12138" y="4421"/>
                  </a:lnTo>
                  <a:lnTo>
                    <a:pt x="12065" y="4348"/>
                  </a:lnTo>
                  <a:lnTo>
                    <a:pt x="12041" y="4274"/>
                  </a:lnTo>
                  <a:lnTo>
                    <a:pt x="11992" y="4177"/>
                  </a:lnTo>
                  <a:lnTo>
                    <a:pt x="11992" y="4079"/>
                  </a:lnTo>
                  <a:lnTo>
                    <a:pt x="11992" y="3004"/>
                  </a:lnTo>
                  <a:lnTo>
                    <a:pt x="7986" y="7010"/>
                  </a:lnTo>
                  <a:lnTo>
                    <a:pt x="7913" y="7059"/>
                  </a:lnTo>
                  <a:lnTo>
                    <a:pt x="7815" y="7107"/>
                  </a:lnTo>
                  <a:lnTo>
                    <a:pt x="7742" y="7132"/>
                  </a:lnTo>
                  <a:lnTo>
                    <a:pt x="7644" y="7156"/>
                  </a:lnTo>
                  <a:lnTo>
                    <a:pt x="7547" y="7132"/>
                  </a:lnTo>
                  <a:lnTo>
                    <a:pt x="7449" y="7107"/>
                  </a:lnTo>
                  <a:lnTo>
                    <a:pt x="7376" y="7059"/>
                  </a:lnTo>
                  <a:lnTo>
                    <a:pt x="7303" y="7010"/>
                  </a:lnTo>
                  <a:lnTo>
                    <a:pt x="5349" y="5056"/>
                  </a:lnTo>
                  <a:lnTo>
                    <a:pt x="2760" y="7620"/>
                  </a:lnTo>
                  <a:lnTo>
                    <a:pt x="2687" y="7694"/>
                  </a:lnTo>
                  <a:lnTo>
                    <a:pt x="2613" y="7742"/>
                  </a:lnTo>
                  <a:lnTo>
                    <a:pt x="2516" y="7767"/>
                  </a:lnTo>
                  <a:lnTo>
                    <a:pt x="2320" y="7767"/>
                  </a:lnTo>
                  <a:lnTo>
                    <a:pt x="2247" y="7742"/>
                  </a:lnTo>
                  <a:lnTo>
                    <a:pt x="2149" y="7694"/>
                  </a:lnTo>
                  <a:lnTo>
                    <a:pt x="2076" y="7620"/>
                  </a:lnTo>
                  <a:lnTo>
                    <a:pt x="2003" y="7547"/>
                  </a:lnTo>
                  <a:lnTo>
                    <a:pt x="1978" y="7474"/>
                  </a:lnTo>
                  <a:lnTo>
                    <a:pt x="1929" y="7376"/>
                  </a:lnTo>
                  <a:lnTo>
                    <a:pt x="1929" y="7278"/>
                  </a:lnTo>
                  <a:lnTo>
                    <a:pt x="1929" y="7205"/>
                  </a:lnTo>
                  <a:lnTo>
                    <a:pt x="1978" y="7107"/>
                  </a:lnTo>
                  <a:lnTo>
                    <a:pt x="2003" y="7010"/>
                  </a:lnTo>
                  <a:lnTo>
                    <a:pt x="2076" y="6936"/>
                  </a:lnTo>
                  <a:lnTo>
                    <a:pt x="5007" y="4006"/>
                  </a:lnTo>
                  <a:lnTo>
                    <a:pt x="5080" y="3957"/>
                  </a:lnTo>
                  <a:lnTo>
                    <a:pt x="5153" y="3908"/>
                  </a:lnTo>
                  <a:lnTo>
                    <a:pt x="5251" y="3884"/>
                  </a:lnTo>
                  <a:lnTo>
                    <a:pt x="5446" y="3884"/>
                  </a:lnTo>
                  <a:lnTo>
                    <a:pt x="5520" y="3908"/>
                  </a:lnTo>
                  <a:lnTo>
                    <a:pt x="5617" y="3957"/>
                  </a:lnTo>
                  <a:lnTo>
                    <a:pt x="5691" y="4006"/>
                  </a:lnTo>
                  <a:lnTo>
                    <a:pt x="7644" y="5960"/>
                  </a:lnTo>
                  <a:lnTo>
                    <a:pt x="11332" y="2296"/>
                  </a:lnTo>
                  <a:lnTo>
                    <a:pt x="10209" y="2296"/>
                  </a:lnTo>
                  <a:lnTo>
                    <a:pt x="10111" y="2272"/>
                  </a:lnTo>
                  <a:lnTo>
                    <a:pt x="10013" y="2247"/>
                  </a:lnTo>
                  <a:lnTo>
                    <a:pt x="9916" y="2198"/>
                  </a:lnTo>
                  <a:lnTo>
                    <a:pt x="9843" y="2150"/>
                  </a:lnTo>
                  <a:lnTo>
                    <a:pt x="9794" y="2076"/>
                  </a:lnTo>
                  <a:lnTo>
                    <a:pt x="9745" y="1979"/>
                  </a:lnTo>
                  <a:lnTo>
                    <a:pt x="9720" y="1905"/>
                  </a:lnTo>
                  <a:lnTo>
                    <a:pt x="9720" y="1808"/>
                  </a:lnTo>
                  <a:lnTo>
                    <a:pt x="9720" y="1710"/>
                  </a:lnTo>
                  <a:lnTo>
                    <a:pt x="9745" y="1612"/>
                  </a:lnTo>
                  <a:lnTo>
                    <a:pt x="9794" y="1515"/>
                  </a:lnTo>
                  <a:lnTo>
                    <a:pt x="9843" y="1441"/>
                  </a:lnTo>
                  <a:lnTo>
                    <a:pt x="9916" y="1392"/>
                  </a:lnTo>
                  <a:lnTo>
                    <a:pt x="10013" y="1344"/>
                  </a:lnTo>
                  <a:lnTo>
                    <a:pt x="10111" y="1319"/>
                  </a:lnTo>
                  <a:close/>
                  <a:moveTo>
                    <a:pt x="0" y="0"/>
                  </a:moveTo>
                  <a:lnTo>
                    <a:pt x="0" y="8744"/>
                  </a:lnTo>
                  <a:lnTo>
                    <a:pt x="14898" y="8744"/>
                  </a:lnTo>
                  <a:lnTo>
                    <a:pt x="14898" y="0"/>
                  </a:lnTo>
                  <a:close/>
                </a:path>
              </a:pathLst>
            </a:custGeom>
            <a:solidFill>
              <a:srgbClr val="FFFFFF"/>
            </a:solidFill>
            <a:ln>
              <a:noFill/>
            </a:ln>
          </p:spPr>
          <p:txBody>
            <a:bodyPr wrap="square" lIns="91425" tIns="91425" rIns="91425" bIns="91425" anchor="ctr" anchorCtr="0">
              <a:noAutofit/>
            </a:bodyPr>
            <a:lstStyle/>
            <a:p>
              <a:pPr marL="0" lvl="0" indent="0">
                <a:spcBef>
                  <a:spcPts val="0"/>
                </a:spcBef>
                <a:buNone/>
              </a:pPr>
              <a:endParaRPr>
                <a:solidFill>
                  <a:srgbClr val="FFFFFF"/>
                </a:solidFill>
              </a:endParaRPr>
            </a:p>
          </p:txBody>
        </p:sp>
      </p:grpSp>
      <p:pic>
        <p:nvPicPr>
          <p:cNvPr id="10" name="Picture 5" descr="Pictur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8714" y="2022173"/>
            <a:ext cx="2355309" cy="96164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ctrTitle" idx="4294967295"/>
          </p:nvPr>
        </p:nvSpPr>
        <p:spPr>
          <a:xfrm>
            <a:off x="762000" y="76706"/>
            <a:ext cx="4373700" cy="750005"/>
          </a:xfrm>
          <a:prstGeom prst="rect">
            <a:avLst/>
          </a:prstGeom>
        </p:spPr>
        <p:txBody>
          <a:bodyPr wrap="square" lIns="91425" tIns="91425" rIns="91425" bIns="91425" anchor="b" anchorCtr="0">
            <a:noAutofit/>
          </a:bodyPr>
          <a:lstStyle/>
          <a:p>
            <a:pPr marL="0" lvl="0" indent="0">
              <a:spcBef>
                <a:spcPts val="0"/>
              </a:spcBef>
              <a:buNone/>
            </a:pPr>
            <a:r>
              <a:rPr lang="en-US" sz="2800" dirty="0" smtClean="0">
                <a:solidFill>
                  <a:schemeClr val="bg1"/>
                </a:solidFill>
              </a:rPr>
              <a:t>What You Need To Do</a:t>
            </a:r>
            <a:endParaRPr lang="en" sz="2800" dirty="0">
              <a:solidFill>
                <a:schemeClr val="bg1"/>
              </a:solidFill>
            </a:endParaRPr>
          </a:p>
        </p:txBody>
      </p:sp>
      <p:sp>
        <p:nvSpPr>
          <p:cNvPr id="112" name="Shape 112"/>
          <p:cNvSpPr txBox="1">
            <a:spLocks noGrp="1"/>
          </p:cNvSpPr>
          <p:nvPr>
            <p:ph type="subTitle" idx="4294967295"/>
          </p:nvPr>
        </p:nvSpPr>
        <p:spPr>
          <a:xfrm>
            <a:off x="762000" y="826711"/>
            <a:ext cx="4373700" cy="3963865"/>
          </a:xfrm>
          <a:prstGeom prst="rect">
            <a:avLst/>
          </a:prstGeom>
        </p:spPr>
        <p:txBody>
          <a:bodyPr wrap="square" lIns="91425" tIns="91425" rIns="91425" bIns="91425" anchor="t" anchorCtr="0">
            <a:noAutofit/>
          </a:bodyPr>
          <a:lstStyle/>
          <a:p>
            <a:pPr lvl="0" rtl="0">
              <a:spcBef>
                <a:spcPts val="0"/>
              </a:spcBef>
              <a:buNone/>
            </a:pPr>
            <a:r>
              <a:rPr lang="en-US" sz="2050" dirty="0" smtClean="0">
                <a:solidFill>
                  <a:srgbClr val="FFFFFF"/>
                </a:solidFill>
              </a:rPr>
              <a:t>Provide</a:t>
            </a:r>
          </a:p>
          <a:p>
            <a:pPr marL="457200" lvl="0" indent="-457200" rtl="0">
              <a:spcBef>
                <a:spcPts val="0"/>
              </a:spcBef>
              <a:buAutoNum type="arabicPeriod"/>
            </a:pPr>
            <a:r>
              <a:rPr lang="en-US" sz="1800" dirty="0" smtClean="0"/>
              <a:t>Registration and/or purchasing data</a:t>
            </a:r>
          </a:p>
          <a:p>
            <a:pPr marL="457200" lvl="0" indent="-457200" rtl="0">
              <a:spcBef>
                <a:spcPts val="0"/>
              </a:spcBef>
              <a:buAutoNum type="arabicPeriod"/>
            </a:pPr>
            <a:r>
              <a:rPr lang="en-US" sz="1800" dirty="0" smtClean="0">
                <a:solidFill>
                  <a:srgbClr val="FFFFFF"/>
                </a:solidFill>
              </a:rPr>
              <a:t>Promotion materials and website address</a:t>
            </a:r>
          </a:p>
          <a:p>
            <a:pPr marL="457200" lvl="0" indent="-457200" rtl="0">
              <a:spcBef>
                <a:spcPts val="0"/>
              </a:spcBef>
              <a:buAutoNum type="arabicPeriod"/>
            </a:pPr>
            <a:r>
              <a:rPr lang="en-US" sz="1800" dirty="0" smtClean="0"/>
              <a:t>Financial information</a:t>
            </a:r>
          </a:p>
          <a:p>
            <a:pPr marL="457200" lvl="0" indent="-457200" rtl="0">
              <a:spcBef>
                <a:spcPts val="0"/>
              </a:spcBef>
              <a:buAutoNum type="arabicPeriod"/>
            </a:pPr>
            <a:r>
              <a:rPr lang="en-US" sz="1800" dirty="0" smtClean="0">
                <a:solidFill>
                  <a:srgbClr val="FFFFFF"/>
                </a:solidFill>
              </a:rPr>
              <a:t>Benchmark numbers</a:t>
            </a:r>
          </a:p>
          <a:p>
            <a:pPr marL="457200" lvl="0" indent="-457200" rtl="0">
              <a:spcBef>
                <a:spcPts val="0"/>
              </a:spcBef>
              <a:buAutoNum type="arabicPeriod"/>
            </a:pPr>
            <a:r>
              <a:rPr lang="en-US" sz="1800" dirty="0" smtClean="0"/>
              <a:t>Organizational chart</a:t>
            </a:r>
          </a:p>
          <a:p>
            <a:pPr marL="457200" lvl="0" indent="-457200" rtl="0">
              <a:spcBef>
                <a:spcPts val="0"/>
              </a:spcBef>
              <a:buAutoNum type="arabicPeriod"/>
            </a:pPr>
            <a:r>
              <a:rPr lang="en-US" sz="1800" dirty="0" smtClean="0">
                <a:solidFill>
                  <a:srgbClr val="FFFFFF"/>
                </a:solidFill>
              </a:rPr>
              <a:t>Pricing examples</a:t>
            </a:r>
          </a:p>
          <a:p>
            <a:pPr marL="457200" lvl="0" indent="-457200" rtl="0">
              <a:spcBef>
                <a:spcPts val="0"/>
              </a:spcBef>
              <a:buAutoNum type="arabicPeriod"/>
            </a:pPr>
            <a:r>
              <a:rPr lang="en-US" sz="1800" dirty="0" smtClean="0"/>
              <a:t>Marketing, business and/or strategic plans</a:t>
            </a:r>
          </a:p>
          <a:p>
            <a:pPr marL="457200" lvl="0" indent="-457200" rtl="0">
              <a:spcBef>
                <a:spcPts val="0"/>
              </a:spcBef>
              <a:buAutoNum type="arabicPeriod"/>
            </a:pPr>
            <a:r>
              <a:rPr lang="en-US" sz="1800" dirty="0" smtClean="0">
                <a:solidFill>
                  <a:srgbClr val="FFFFFF"/>
                </a:solidFill>
              </a:rPr>
              <a:t>Program review expectations </a:t>
            </a:r>
            <a:endParaRPr lang="en" sz="1800" dirty="0">
              <a:solidFill>
                <a:srgbClr val="FFFFFF"/>
              </a:solidFill>
            </a:endParaRPr>
          </a:p>
        </p:txBody>
      </p:sp>
      <p:sp>
        <p:nvSpPr>
          <p:cNvPr id="114" name="Shape 114"/>
          <p:cNvSpPr txBox="1">
            <a:spLocks noGrp="1"/>
          </p:cNvSpPr>
          <p:nvPr>
            <p:ph type="sldNum" idx="12"/>
          </p:nvPr>
        </p:nvSpPr>
        <p:spPr>
          <a:xfrm>
            <a:off x="4023300" y="4593850"/>
            <a:ext cx="1097400" cy="549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en"/>
              <a:t>10</a:t>
            </a:fld>
            <a:endParaRPr lang="en"/>
          </a:p>
        </p:txBody>
      </p:sp>
      <p:pic>
        <p:nvPicPr>
          <p:cNvPr id="3" name="Picture 2" descr="you-button-m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0006" y="966768"/>
            <a:ext cx="2680480" cy="2689506"/>
          </a:xfrm>
          <a:prstGeom prst="rect">
            <a:avLst/>
          </a:prstGeom>
        </p:spPr>
      </p:pic>
    </p:spTree>
    <p:extLst>
      <p:ext uri="{BB962C8B-B14F-4D97-AF65-F5344CB8AC3E}">
        <p14:creationId xmlns:p14="http://schemas.microsoft.com/office/powerpoint/2010/main" val="123904265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5" name="Shape 165"/>
          <p:cNvSpPr txBox="1">
            <a:spLocks noGrp="1"/>
          </p:cNvSpPr>
          <p:nvPr>
            <p:ph type="title"/>
          </p:nvPr>
        </p:nvSpPr>
        <p:spPr>
          <a:xfrm>
            <a:off x="549600" y="361375"/>
            <a:ext cx="7497000" cy="549600"/>
          </a:xfrm>
          <a:prstGeom prst="rect">
            <a:avLst/>
          </a:prstGeom>
        </p:spPr>
        <p:txBody>
          <a:bodyPr wrap="square" lIns="91425" tIns="91425" rIns="91425" bIns="91425" anchor="b" anchorCtr="0">
            <a:noAutofit/>
          </a:bodyPr>
          <a:lstStyle/>
          <a:p>
            <a:pPr marL="0" lvl="0" indent="0">
              <a:spcBef>
                <a:spcPts val="0"/>
              </a:spcBef>
              <a:buNone/>
            </a:pPr>
            <a:r>
              <a:rPr lang="en-US" sz="2800" dirty="0" smtClean="0"/>
              <a:t>Price</a:t>
            </a:r>
            <a:endParaRPr lang="en" sz="2800" dirty="0"/>
          </a:p>
        </p:txBody>
      </p:sp>
      <p:sp>
        <p:nvSpPr>
          <p:cNvPr id="166" name="Shape 166"/>
          <p:cNvSpPr txBox="1">
            <a:spLocks noGrp="1"/>
          </p:cNvSpPr>
          <p:nvPr>
            <p:ph type="body" idx="2"/>
          </p:nvPr>
        </p:nvSpPr>
        <p:spPr>
          <a:xfrm>
            <a:off x="4407604" y="1039780"/>
            <a:ext cx="3639000" cy="3268670"/>
          </a:xfrm>
          <a:prstGeom prst="rect">
            <a:avLst/>
          </a:prstGeom>
        </p:spPr>
        <p:txBody>
          <a:bodyPr wrap="square" lIns="91425" tIns="91425" rIns="91425" bIns="91425" anchor="t" anchorCtr="0">
            <a:noAutofit/>
          </a:bodyPr>
          <a:lstStyle/>
          <a:p>
            <a:pPr marL="342900" lvl="0" indent="-342900" rtl="0">
              <a:spcBef>
                <a:spcPts val="0"/>
              </a:spcBef>
              <a:buFontTx/>
              <a:buChar char="•"/>
            </a:pPr>
            <a:r>
              <a:rPr lang="en-US" dirty="0" smtClean="0"/>
              <a:t>The price for the Program Review is $9,000 including expenses</a:t>
            </a:r>
          </a:p>
          <a:p>
            <a:pPr marL="342900" lvl="0" indent="-342900" rtl="0">
              <a:spcBef>
                <a:spcPts val="0"/>
              </a:spcBef>
              <a:buFontTx/>
              <a:buChar char="•"/>
            </a:pPr>
            <a:r>
              <a:rPr lang="en-US" dirty="0" smtClean="0"/>
              <a:t>Implementation of just some of our recommendations will generate at least 10:1 ROI in cost savings and increased revenue</a:t>
            </a:r>
          </a:p>
        </p:txBody>
      </p:sp>
      <p:sp>
        <p:nvSpPr>
          <p:cNvPr id="167" name="Shape 167"/>
          <p:cNvSpPr txBox="1">
            <a:spLocks noGrp="1"/>
          </p:cNvSpPr>
          <p:nvPr>
            <p:ph type="sldNum" idx="12"/>
          </p:nvPr>
        </p:nvSpPr>
        <p:spPr>
          <a:xfrm>
            <a:off x="8046600" y="4593850"/>
            <a:ext cx="1097400" cy="549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en"/>
              <a:t>11</a:t>
            </a:fld>
            <a:endParaRPr lang="en"/>
          </a:p>
        </p:txBody>
      </p:sp>
      <p:pic>
        <p:nvPicPr>
          <p:cNvPr id="6" name="Picture 5" descr="What-is-a-Good-Return-on-Investmen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308" y="1714056"/>
            <a:ext cx="3487978" cy="2092787"/>
          </a:xfrm>
          <a:prstGeom prst="rect">
            <a:avLst/>
          </a:prstGeom>
        </p:spPr>
      </p:pic>
    </p:spTree>
    <p:extLst>
      <p:ext uri="{BB962C8B-B14F-4D97-AF65-F5344CB8AC3E}">
        <p14:creationId xmlns:p14="http://schemas.microsoft.com/office/powerpoint/2010/main" val="262088794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Shape 256"/>
          <p:cNvSpPr txBox="1">
            <a:spLocks noGrp="1"/>
          </p:cNvSpPr>
          <p:nvPr>
            <p:ph type="title"/>
          </p:nvPr>
        </p:nvSpPr>
        <p:spPr>
          <a:xfrm>
            <a:off x="549600" y="361375"/>
            <a:ext cx="7497000" cy="549600"/>
          </a:xfrm>
          <a:prstGeom prst="rect">
            <a:avLst/>
          </a:prstGeom>
        </p:spPr>
        <p:txBody>
          <a:bodyPr wrap="square" lIns="91425" tIns="91425" rIns="91425" bIns="91425" anchor="b" anchorCtr="0">
            <a:noAutofit/>
          </a:bodyPr>
          <a:lstStyle/>
          <a:p>
            <a:pPr marL="0" lvl="0" indent="0" rtl="0">
              <a:spcBef>
                <a:spcPts val="0"/>
              </a:spcBef>
              <a:buNone/>
            </a:pPr>
            <a:r>
              <a:rPr lang="en-US" sz="2800" dirty="0" smtClean="0"/>
              <a:t>Examples</a:t>
            </a:r>
            <a:endParaRPr lang="en" sz="2800" dirty="0"/>
          </a:p>
        </p:txBody>
      </p:sp>
      <p:sp>
        <p:nvSpPr>
          <p:cNvPr id="257" name="Shape 257"/>
          <p:cNvSpPr txBox="1">
            <a:spLocks noGrp="1"/>
          </p:cNvSpPr>
          <p:nvPr>
            <p:ph type="body" idx="1"/>
          </p:nvPr>
        </p:nvSpPr>
        <p:spPr>
          <a:xfrm>
            <a:off x="549600" y="1200150"/>
            <a:ext cx="2416500" cy="1532100"/>
          </a:xfrm>
          <a:prstGeom prst="rect">
            <a:avLst/>
          </a:prstGeom>
        </p:spPr>
        <p:txBody>
          <a:bodyPr wrap="square" lIns="91425" tIns="91425" rIns="91425" bIns="91425" anchor="t" anchorCtr="0">
            <a:noAutofit/>
          </a:bodyPr>
          <a:lstStyle/>
          <a:p>
            <a:pPr marL="0" lvl="0" indent="0" rtl="0">
              <a:spcBef>
                <a:spcPts val="0"/>
              </a:spcBef>
              <a:buNone/>
            </a:pPr>
            <a:endParaRPr lang="en" sz="1200" dirty="0"/>
          </a:p>
        </p:txBody>
      </p:sp>
      <p:sp>
        <p:nvSpPr>
          <p:cNvPr id="258" name="Shape 258"/>
          <p:cNvSpPr txBox="1">
            <a:spLocks noGrp="1"/>
          </p:cNvSpPr>
          <p:nvPr>
            <p:ph type="body" idx="2"/>
          </p:nvPr>
        </p:nvSpPr>
        <p:spPr>
          <a:xfrm>
            <a:off x="3089850" y="1200150"/>
            <a:ext cx="2416500" cy="1532100"/>
          </a:xfrm>
          <a:prstGeom prst="rect">
            <a:avLst/>
          </a:prstGeom>
        </p:spPr>
        <p:txBody>
          <a:bodyPr wrap="square" lIns="91425" tIns="91425" rIns="91425" bIns="91425" anchor="t" anchorCtr="0">
            <a:noAutofit/>
          </a:bodyPr>
          <a:lstStyle/>
          <a:p>
            <a:pPr marL="0" lvl="0" indent="0" rtl="0">
              <a:spcBef>
                <a:spcPts val="0"/>
              </a:spcBef>
              <a:buNone/>
            </a:pPr>
            <a:endParaRPr lang="en" sz="1200" dirty="0"/>
          </a:p>
        </p:txBody>
      </p:sp>
      <p:sp>
        <p:nvSpPr>
          <p:cNvPr id="259" name="Shape 259"/>
          <p:cNvSpPr txBox="1">
            <a:spLocks noGrp="1"/>
          </p:cNvSpPr>
          <p:nvPr>
            <p:ph type="body" idx="3"/>
          </p:nvPr>
        </p:nvSpPr>
        <p:spPr>
          <a:xfrm>
            <a:off x="5630100" y="1200150"/>
            <a:ext cx="2416500" cy="1532100"/>
          </a:xfrm>
          <a:prstGeom prst="rect">
            <a:avLst/>
          </a:prstGeom>
        </p:spPr>
        <p:txBody>
          <a:bodyPr wrap="square" lIns="91425" tIns="91425" rIns="91425" bIns="91425" anchor="t" anchorCtr="0">
            <a:noAutofit/>
          </a:bodyPr>
          <a:lstStyle/>
          <a:p>
            <a:pPr marL="0" lvl="0" indent="0" rtl="0">
              <a:spcBef>
                <a:spcPts val="0"/>
              </a:spcBef>
              <a:buNone/>
            </a:pPr>
            <a:endParaRPr sz="1200" dirty="0"/>
          </a:p>
        </p:txBody>
      </p:sp>
      <p:sp>
        <p:nvSpPr>
          <p:cNvPr id="260" name="Shape 260"/>
          <p:cNvSpPr txBox="1">
            <a:spLocks noGrp="1"/>
          </p:cNvSpPr>
          <p:nvPr>
            <p:ph type="sldNum" idx="12"/>
          </p:nvPr>
        </p:nvSpPr>
        <p:spPr>
          <a:xfrm>
            <a:off x="8046600" y="4593850"/>
            <a:ext cx="1097400" cy="549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en"/>
              <a:t>12</a:t>
            </a:fld>
            <a:endParaRPr lang="en"/>
          </a:p>
        </p:txBody>
      </p:sp>
      <p:sp>
        <p:nvSpPr>
          <p:cNvPr id="261" name="Shape 261"/>
          <p:cNvSpPr txBox="1">
            <a:spLocks noGrp="1"/>
          </p:cNvSpPr>
          <p:nvPr>
            <p:ph type="body" idx="1"/>
          </p:nvPr>
        </p:nvSpPr>
        <p:spPr>
          <a:xfrm>
            <a:off x="549600" y="2800350"/>
            <a:ext cx="2416500" cy="1532100"/>
          </a:xfrm>
          <a:prstGeom prst="rect">
            <a:avLst/>
          </a:prstGeom>
        </p:spPr>
        <p:txBody>
          <a:bodyPr wrap="square" lIns="91425" tIns="91425" rIns="91425" bIns="91425" anchor="t" anchorCtr="0">
            <a:noAutofit/>
          </a:bodyPr>
          <a:lstStyle/>
          <a:p>
            <a:pPr marL="0" lvl="0" indent="0" rtl="0">
              <a:spcBef>
                <a:spcPts val="0"/>
              </a:spcBef>
              <a:buNone/>
            </a:pPr>
            <a:endParaRPr lang="en" sz="1200" dirty="0"/>
          </a:p>
        </p:txBody>
      </p:sp>
      <p:sp>
        <p:nvSpPr>
          <p:cNvPr id="262" name="Shape 262"/>
          <p:cNvSpPr txBox="1">
            <a:spLocks noGrp="1"/>
          </p:cNvSpPr>
          <p:nvPr>
            <p:ph type="body" idx="2"/>
          </p:nvPr>
        </p:nvSpPr>
        <p:spPr>
          <a:xfrm>
            <a:off x="3089850" y="2800350"/>
            <a:ext cx="2416500" cy="1532100"/>
          </a:xfrm>
          <a:prstGeom prst="rect">
            <a:avLst/>
          </a:prstGeom>
        </p:spPr>
        <p:txBody>
          <a:bodyPr wrap="square" lIns="91425" tIns="91425" rIns="91425" bIns="91425" anchor="t" anchorCtr="0">
            <a:noAutofit/>
          </a:bodyPr>
          <a:lstStyle/>
          <a:p>
            <a:pPr marL="0" lvl="0" indent="0" rtl="0">
              <a:spcBef>
                <a:spcPts val="0"/>
              </a:spcBef>
              <a:buNone/>
            </a:pPr>
            <a:endParaRPr lang="en" sz="1200" dirty="0"/>
          </a:p>
        </p:txBody>
      </p:sp>
      <p:sp>
        <p:nvSpPr>
          <p:cNvPr id="263" name="Shape 263"/>
          <p:cNvSpPr txBox="1">
            <a:spLocks noGrp="1"/>
          </p:cNvSpPr>
          <p:nvPr>
            <p:ph type="body" idx="3"/>
          </p:nvPr>
        </p:nvSpPr>
        <p:spPr>
          <a:xfrm>
            <a:off x="5630100" y="2800350"/>
            <a:ext cx="2416500" cy="1532100"/>
          </a:xfrm>
          <a:prstGeom prst="rect">
            <a:avLst/>
          </a:prstGeom>
        </p:spPr>
        <p:txBody>
          <a:bodyPr wrap="square" lIns="91425" tIns="91425" rIns="91425" bIns="91425" anchor="t" anchorCtr="0">
            <a:noAutofit/>
          </a:bodyPr>
          <a:lstStyle/>
          <a:p>
            <a:pPr marL="0" lvl="0" indent="0" rtl="0">
              <a:spcBef>
                <a:spcPts val="0"/>
              </a:spcBef>
              <a:buNone/>
            </a:pPr>
            <a:endParaRPr sz="1200" dirty="0"/>
          </a:p>
        </p:txBody>
      </p:sp>
      <p:pic>
        <p:nvPicPr>
          <p:cNvPr id="2" name="Picture 1" descr="midlands_logo_RGB_S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123" y="1278418"/>
            <a:ext cx="1736518" cy="1389214"/>
          </a:xfrm>
          <a:prstGeom prst="rect">
            <a:avLst/>
          </a:prstGeom>
        </p:spPr>
      </p:pic>
      <p:pic>
        <p:nvPicPr>
          <p:cNvPr id="4" name="Picture 3" descr="alexandria-sea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0876" y="1200150"/>
            <a:ext cx="1532100" cy="1532100"/>
          </a:xfrm>
          <a:prstGeom prst="rect">
            <a:avLst/>
          </a:prstGeom>
        </p:spPr>
      </p:pic>
      <p:pic>
        <p:nvPicPr>
          <p:cNvPr id="6" name="Picture 5" descr="red-river-college-logo-1000x575.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51317" y="2877059"/>
            <a:ext cx="2288960" cy="1316152"/>
          </a:xfrm>
          <a:prstGeom prst="rect">
            <a:avLst/>
          </a:prstGeom>
        </p:spPr>
      </p:pic>
      <p:pic>
        <p:nvPicPr>
          <p:cNvPr id="7" name="Picture 6" descr="Document.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19621" y="2877059"/>
            <a:ext cx="2145900" cy="1316152"/>
          </a:xfrm>
          <a:prstGeom prst="rect">
            <a:avLst/>
          </a:prstGeom>
        </p:spPr>
      </p:pic>
      <p:pic>
        <p:nvPicPr>
          <p:cNvPr id="8" name="Picture 7" descr="wsu_stacked.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81697" y="1278418"/>
            <a:ext cx="1989674" cy="1249515"/>
          </a:xfrm>
          <a:prstGeom prst="rect">
            <a:avLst/>
          </a:prstGeom>
        </p:spPr>
      </p:pic>
      <p:pic>
        <p:nvPicPr>
          <p:cNvPr id="11" name="Picture 10" descr="EFCVert200x160.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8545" y="2877059"/>
            <a:ext cx="1743096" cy="1394477"/>
          </a:xfrm>
          <a:prstGeom prst="rect">
            <a:avLst/>
          </a:prstGeom>
        </p:spPr>
      </p:pic>
    </p:spTree>
    <p:extLst>
      <p:ext uri="{BB962C8B-B14F-4D97-AF65-F5344CB8AC3E}">
        <p14:creationId xmlns:p14="http://schemas.microsoft.com/office/powerpoint/2010/main" val="46583836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Shape 131"/>
          <p:cNvSpPr txBox="1">
            <a:spLocks noGrp="1"/>
          </p:cNvSpPr>
          <p:nvPr>
            <p:ph type="body" idx="1"/>
          </p:nvPr>
        </p:nvSpPr>
        <p:spPr>
          <a:xfrm>
            <a:off x="511432" y="1194150"/>
            <a:ext cx="8387505" cy="3092700"/>
          </a:xfrm>
          <a:prstGeom prst="rect">
            <a:avLst/>
          </a:prstGeom>
        </p:spPr>
        <p:txBody>
          <a:bodyPr wrap="square" lIns="91425" tIns="91425" rIns="91425" bIns="91425" anchor="ctr" anchorCtr="0">
            <a:noAutofit/>
          </a:bodyPr>
          <a:lstStyle/>
          <a:p>
            <a:pPr marL="0" lvl="0" indent="0">
              <a:spcBef>
                <a:spcPts val="0"/>
              </a:spcBef>
              <a:buNone/>
            </a:pPr>
            <a:r>
              <a:rPr lang="en-US" sz="1800" dirty="0" smtClean="0"/>
              <a:t>“LERN’s thorough Program Review converted 40 years of industry expertise into solutions customized for RPCA. Greg Marsello took the time to meet with staff to fully understand our operation, then provided a detailed menu of recommendations. More than an operational change, this shift in mindset has doubled participation and cost recovery. With LERN’s tools and best practices, we continue to aim even higher.”</a:t>
            </a:r>
          </a:p>
          <a:p>
            <a:pPr marL="0" lvl="0" indent="0">
              <a:spcBef>
                <a:spcPts val="0"/>
              </a:spcBef>
              <a:buNone/>
            </a:pPr>
            <a:endParaRPr lang="en-US" sz="1800" dirty="0"/>
          </a:p>
          <a:p>
            <a:pPr marL="0" lvl="0" indent="0">
              <a:spcBef>
                <a:spcPts val="0"/>
              </a:spcBef>
              <a:buNone/>
            </a:pPr>
            <a:r>
              <a:rPr lang="en-US" sz="1800" dirty="0" smtClean="0"/>
              <a:t>Kelly </a:t>
            </a:r>
            <a:r>
              <a:rPr lang="en-US" sz="1800" dirty="0" err="1" smtClean="0"/>
              <a:t>Gilfillen</a:t>
            </a:r>
            <a:r>
              <a:rPr lang="en-US" sz="1800" dirty="0" smtClean="0"/>
              <a:t>, Marketing Manager, City of Alexandria Department of Recreation, Parks and Cultural Activities (RPCA)</a:t>
            </a:r>
            <a:endParaRPr lang="en" sz="1800" dirty="0"/>
          </a:p>
        </p:txBody>
      </p:sp>
      <p:sp>
        <p:nvSpPr>
          <p:cNvPr id="132" name="Shape 132"/>
          <p:cNvSpPr txBox="1">
            <a:spLocks noGrp="1"/>
          </p:cNvSpPr>
          <p:nvPr>
            <p:ph type="sldNum" idx="12"/>
          </p:nvPr>
        </p:nvSpPr>
        <p:spPr>
          <a:xfrm>
            <a:off x="4023300" y="4593850"/>
            <a:ext cx="1097400" cy="549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en"/>
              <a:t>13</a:t>
            </a:fld>
            <a:endParaRPr lang="en"/>
          </a:p>
        </p:txBody>
      </p:sp>
    </p:spTree>
    <p:extLst>
      <p:ext uri="{BB962C8B-B14F-4D97-AF65-F5344CB8AC3E}">
        <p14:creationId xmlns:p14="http://schemas.microsoft.com/office/powerpoint/2010/main" val="84331321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Shape 181"/>
          <p:cNvSpPr txBox="1">
            <a:spLocks noGrp="1"/>
          </p:cNvSpPr>
          <p:nvPr>
            <p:ph type="title"/>
          </p:nvPr>
        </p:nvSpPr>
        <p:spPr>
          <a:xfrm>
            <a:off x="323909" y="361375"/>
            <a:ext cx="5310380" cy="549600"/>
          </a:xfrm>
          <a:prstGeom prst="rect">
            <a:avLst/>
          </a:prstGeom>
        </p:spPr>
        <p:txBody>
          <a:bodyPr wrap="square" lIns="91425" tIns="91425" rIns="91425" bIns="91425" anchor="b" anchorCtr="0">
            <a:noAutofit/>
          </a:bodyPr>
          <a:lstStyle/>
          <a:p>
            <a:pPr marL="0" lvl="0" indent="0" rtl="0">
              <a:spcBef>
                <a:spcPts val="0"/>
              </a:spcBef>
              <a:buNone/>
            </a:pPr>
            <a:r>
              <a:rPr lang="en-US" sz="2800" dirty="0" smtClean="0"/>
              <a:t>Schedule An Appointment</a:t>
            </a:r>
            <a:endParaRPr lang="en" sz="2800" dirty="0"/>
          </a:p>
        </p:txBody>
      </p:sp>
      <p:sp>
        <p:nvSpPr>
          <p:cNvPr id="182" name="Shape 182"/>
          <p:cNvSpPr txBox="1">
            <a:spLocks noGrp="1"/>
          </p:cNvSpPr>
          <p:nvPr>
            <p:ph type="body" idx="1"/>
          </p:nvPr>
        </p:nvSpPr>
        <p:spPr>
          <a:xfrm>
            <a:off x="247535" y="1200150"/>
            <a:ext cx="4042465" cy="2946300"/>
          </a:xfrm>
          <a:prstGeom prst="rect">
            <a:avLst/>
          </a:prstGeom>
        </p:spPr>
        <p:txBody>
          <a:bodyPr wrap="square" lIns="91425" tIns="91425" rIns="91425" bIns="91425" anchor="t" anchorCtr="0">
            <a:noAutofit/>
          </a:bodyPr>
          <a:lstStyle/>
          <a:p>
            <a:pPr marL="342900" lvl="0" indent="-342900" rtl="0">
              <a:spcBef>
                <a:spcPts val="0"/>
              </a:spcBef>
              <a:buFontTx/>
              <a:buChar char="•"/>
            </a:pPr>
            <a:r>
              <a:rPr lang="en-US" dirty="0" smtClean="0"/>
              <a:t>December 7 </a:t>
            </a:r>
            <a:r>
              <a:rPr lang="mr-IN" dirty="0" smtClean="0"/>
              <a:t>–</a:t>
            </a:r>
            <a:r>
              <a:rPr lang="en-US" dirty="0" smtClean="0"/>
              <a:t> 15</a:t>
            </a:r>
          </a:p>
          <a:p>
            <a:pPr marL="342900" lvl="0" indent="-342900" rtl="0">
              <a:spcBef>
                <a:spcPts val="0"/>
              </a:spcBef>
              <a:buFontTx/>
              <a:buChar char="•"/>
            </a:pPr>
            <a:r>
              <a:rPr lang="en-US" dirty="0" smtClean="0"/>
              <a:t>30 minutes</a:t>
            </a:r>
          </a:p>
          <a:p>
            <a:pPr marL="342900" lvl="0" indent="-342900" rtl="0">
              <a:spcBef>
                <a:spcPts val="0"/>
              </a:spcBef>
              <a:buFontTx/>
              <a:buChar char="•"/>
            </a:pPr>
            <a:r>
              <a:rPr lang="en-US" dirty="0" smtClean="0">
                <a:hlinkClick r:id="rId3"/>
              </a:rPr>
              <a:t>https://app.hubspot.com</a:t>
            </a:r>
            <a:r>
              <a:rPr lang="en-US" dirty="0">
                <a:hlinkClick r:id="rId3"/>
              </a:rPr>
              <a:t>/meetings/</a:t>
            </a:r>
            <a:r>
              <a:rPr lang="en-US" dirty="0" smtClean="0">
                <a:hlinkClick r:id="rId3"/>
              </a:rPr>
              <a:t>marsello</a:t>
            </a:r>
            <a:endParaRPr lang="en-US" dirty="0" smtClean="0"/>
          </a:p>
          <a:p>
            <a:pPr marL="342900" lvl="0" indent="-342900" rtl="0">
              <a:spcBef>
                <a:spcPts val="0"/>
              </a:spcBef>
              <a:buFontTx/>
              <a:buChar char="•"/>
            </a:pPr>
            <a:r>
              <a:rPr lang="en-US" dirty="0" smtClean="0"/>
              <a:t>Email </a:t>
            </a:r>
            <a:r>
              <a:rPr lang="en-US" smtClean="0"/>
              <a:t>to follow</a:t>
            </a:r>
            <a:endParaRPr lang="en-US" dirty="0"/>
          </a:p>
          <a:p>
            <a:pPr marL="0" lvl="0" indent="0" rtl="0">
              <a:spcBef>
                <a:spcPts val="0"/>
              </a:spcBef>
              <a:buNone/>
            </a:pPr>
            <a:endParaRPr lang="en" dirty="0"/>
          </a:p>
        </p:txBody>
      </p:sp>
      <p:sp>
        <p:nvSpPr>
          <p:cNvPr id="184" name="Shape 184"/>
          <p:cNvSpPr txBox="1">
            <a:spLocks noGrp="1"/>
          </p:cNvSpPr>
          <p:nvPr>
            <p:ph type="sldNum" idx="12"/>
          </p:nvPr>
        </p:nvSpPr>
        <p:spPr>
          <a:xfrm>
            <a:off x="8046600" y="4593850"/>
            <a:ext cx="1097400" cy="549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en"/>
              <a:t>14</a:t>
            </a:fld>
            <a:endParaRPr lang="en"/>
          </a:p>
        </p:txBody>
      </p:sp>
      <p:pic>
        <p:nvPicPr>
          <p:cNvPr id="2" name="Picture 1" descr="157558129_4089a7b07e_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9858" y="910975"/>
            <a:ext cx="4363665" cy="3566785"/>
          </a:xfrm>
          <a:prstGeom prst="rect">
            <a:avLst/>
          </a:prstGeom>
        </p:spPr>
      </p:pic>
    </p:spTree>
    <p:extLst>
      <p:ext uri="{BB962C8B-B14F-4D97-AF65-F5344CB8AC3E}">
        <p14:creationId xmlns:p14="http://schemas.microsoft.com/office/powerpoint/2010/main" val="46426017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Shape 307"/>
          <p:cNvSpPr txBox="1">
            <a:spLocks noGrp="1"/>
          </p:cNvSpPr>
          <p:nvPr>
            <p:ph type="sldNum" idx="12"/>
          </p:nvPr>
        </p:nvSpPr>
        <p:spPr>
          <a:xfrm>
            <a:off x="4023300" y="4593850"/>
            <a:ext cx="1097400" cy="549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en"/>
              <a:t>15</a:t>
            </a:fld>
            <a:endParaRPr lang="en"/>
          </a:p>
        </p:txBody>
      </p:sp>
      <p:sp>
        <p:nvSpPr>
          <p:cNvPr id="308" name="Shape 308"/>
          <p:cNvSpPr txBox="1">
            <a:spLocks noGrp="1"/>
          </p:cNvSpPr>
          <p:nvPr>
            <p:ph type="ctrTitle" idx="4294967295"/>
          </p:nvPr>
        </p:nvSpPr>
        <p:spPr>
          <a:xfrm>
            <a:off x="762000" y="440350"/>
            <a:ext cx="4373700" cy="1159800"/>
          </a:xfrm>
          <a:prstGeom prst="rect">
            <a:avLst/>
          </a:prstGeom>
        </p:spPr>
        <p:txBody>
          <a:bodyPr wrap="square" lIns="91425" tIns="91425" rIns="91425" bIns="91425" anchor="b" anchorCtr="0">
            <a:noAutofit/>
          </a:bodyPr>
          <a:lstStyle/>
          <a:p>
            <a:pPr marL="0" lvl="0" indent="0" rtl="0">
              <a:spcBef>
                <a:spcPts val="0"/>
              </a:spcBef>
              <a:buNone/>
            </a:pPr>
            <a:r>
              <a:rPr lang="en" sz="6000">
                <a:solidFill>
                  <a:srgbClr val="F55C21"/>
                </a:solidFill>
              </a:rPr>
              <a:t>THANKS!</a:t>
            </a:r>
          </a:p>
        </p:txBody>
      </p:sp>
      <p:sp>
        <p:nvSpPr>
          <p:cNvPr id="309" name="Shape 309"/>
          <p:cNvSpPr txBox="1">
            <a:spLocks noGrp="1"/>
          </p:cNvSpPr>
          <p:nvPr>
            <p:ph type="subTitle" idx="4294967295"/>
          </p:nvPr>
        </p:nvSpPr>
        <p:spPr>
          <a:xfrm>
            <a:off x="762000" y="1639975"/>
            <a:ext cx="4373700" cy="3150600"/>
          </a:xfrm>
          <a:prstGeom prst="rect">
            <a:avLst/>
          </a:prstGeom>
        </p:spPr>
        <p:txBody>
          <a:bodyPr wrap="square" lIns="91425" tIns="91425" rIns="91425" bIns="91425" anchor="t" anchorCtr="0">
            <a:noAutofit/>
          </a:bodyPr>
          <a:lstStyle/>
          <a:p>
            <a:pPr marL="0" lvl="0" indent="0" rtl="0">
              <a:spcBef>
                <a:spcPts val="0"/>
              </a:spcBef>
              <a:buNone/>
            </a:pPr>
            <a:r>
              <a:rPr lang="en" dirty="0"/>
              <a:t>ANY QUESTIONS?</a:t>
            </a:r>
          </a:p>
          <a:p>
            <a:pPr marL="0" lvl="0" indent="-69850">
              <a:spcBef>
                <a:spcPts val="0"/>
              </a:spcBef>
              <a:buClr>
                <a:schemeClr val="dk1"/>
              </a:buClr>
              <a:buSzPts val="1100"/>
              <a:buFont typeface="Arial"/>
              <a:buNone/>
            </a:pPr>
            <a:r>
              <a:rPr lang="en" dirty="0">
                <a:solidFill>
                  <a:srgbClr val="FFFFFF"/>
                </a:solidFill>
              </a:rPr>
              <a:t>You can find me at</a:t>
            </a:r>
            <a:r>
              <a:rPr lang="en" dirty="0" smtClean="0"/>
              <a:t>:</a:t>
            </a:r>
            <a:endParaRPr lang="en-US" dirty="0" smtClean="0"/>
          </a:p>
          <a:p>
            <a:pPr marL="0" lvl="0" indent="-69850">
              <a:spcBef>
                <a:spcPts val="0"/>
              </a:spcBef>
              <a:buClr>
                <a:schemeClr val="dk1"/>
              </a:buClr>
              <a:buSzPts val="1100"/>
              <a:buFont typeface="Arial"/>
              <a:buNone/>
            </a:pPr>
            <a:endParaRPr lang="en" sz="1000" dirty="0"/>
          </a:p>
          <a:p>
            <a:pPr marL="457200" lvl="0" indent="-381000" rtl="0">
              <a:spcBef>
                <a:spcPts val="0"/>
              </a:spcBef>
              <a:spcAft>
                <a:spcPts val="0"/>
              </a:spcAft>
              <a:buClr>
                <a:srgbClr val="F55C21"/>
              </a:buClr>
              <a:buSzPts val="2400"/>
              <a:buChar char="▪"/>
            </a:pPr>
            <a:r>
              <a:rPr lang="en-US" dirty="0" smtClean="0">
                <a:solidFill>
                  <a:srgbClr val="FFFFFF"/>
                </a:solidFill>
                <a:hlinkClick r:id="rId3"/>
              </a:rPr>
              <a:t>marsello@lern.org</a:t>
            </a:r>
            <a:endParaRPr lang="en" dirty="0">
              <a:solidFill>
                <a:srgbClr val="FFFFFF"/>
              </a:solidFill>
            </a:endParaRPr>
          </a:p>
        </p:txBody>
      </p:sp>
      <p:pic>
        <p:nvPicPr>
          <p:cNvPr id="8" name="Picture 7" descr="IMG_0934.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5515" y="440350"/>
            <a:ext cx="2787676" cy="3716901"/>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ctrTitle" idx="4294967295"/>
          </p:nvPr>
        </p:nvSpPr>
        <p:spPr>
          <a:xfrm>
            <a:off x="762000" y="136365"/>
            <a:ext cx="4373700" cy="954551"/>
          </a:xfrm>
          <a:prstGeom prst="rect">
            <a:avLst/>
          </a:prstGeom>
        </p:spPr>
        <p:txBody>
          <a:bodyPr wrap="square" lIns="91425" tIns="91425" rIns="91425" bIns="91425" anchor="b" anchorCtr="0">
            <a:noAutofit/>
          </a:bodyPr>
          <a:lstStyle/>
          <a:p>
            <a:pPr marL="0" lvl="0" indent="0">
              <a:spcBef>
                <a:spcPts val="0"/>
              </a:spcBef>
              <a:buNone/>
            </a:pPr>
            <a:r>
              <a:rPr lang="en-US" sz="4000" dirty="0" err="1" smtClean="0">
                <a:solidFill>
                  <a:srgbClr val="F55C21"/>
                </a:solidFill>
              </a:rPr>
              <a:t>GoToWebinar</a:t>
            </a:r>
            <a:endParaRPr lang="en" sz="4000" dirty="0">
              <a:solidFill>
                <a:srgbClr val="F55C21"/>
              </a:solidFill>
            </a:endParaRPr>
          </a:p>
        </p:txBody>
      </p:sp>
      <p:sp>
        <p:nvSpPr>
          <p:cNvPr id="112" name="Shape 112"/>
          <p:cNvSpPr txBox="1">
            <a:spLocks noGrp="1"/>
          </p:cNvSpPr>
          <p:nvPr>
            <p:ph type="subTitle" idx="4294967295"/>
          </p:nvPr>
        </p:nvSpPr>
        <p:spPr>
          <a:xfrm>
            <a:off x="762000" y="1090916"/>
            <a:ext cx="4373700" cy="3699659"/>
          </a:xfrm>
          <a:prstGeom prst="rect">
            <a:avLst/>
          </a:prstGeom>
        </p:spPr>
        <p:txBody>
          <a:bodyPr wrap="square" lIns="91425" tIns="91425" rIns="91425" bIns="91425" anchor="t" anchorCtr="0">
            <a:noAutofit/>
          </a:bodyPr>
          <a:lstStyle/>
          <a:p>
            <a:pPr marL="342900" lvl="0" indent="-342900" rtl="0">
              <a:spcBef>
                <a:spcPts val="0"/>
              </a:spcBef>
              <a:buFontTx/>
              <a:buChar char="•"/>
            </a:pPr>
            <a:r>
              <a:rPr lang="en-US" sz="1600" dirty="0" smtClean="0"/>
              <a:t>Today’s webinar will be recorded. A link to the webinar will be sent to participants within the next 24 hours.</a:t>
            </a:r>
          </a:p>
          <a:p>
            <a:pPr marL="342900" lvl="0" indent="-342900" rtl="0">
              <a:spcBef>
                <a:spcPts val="0"/>
              </a:spcBef>
              <a:buFontTx/>
              <a:buChar char="•"/>
            </a:pPr>
            <a:endParaRPr lang="en-US" sz="1600" dirty="0">
              <a:solidFill>
                <a:srgbClr val="FFFFFF"/>
              </a:solidFill>
            </a:endParaRPr>
          </a:p>
          <a:p>
            <a:pPr marL="342900" lvl="0" indent="-342900" rtl="0">
              <a:spcBef>
                <a:spcPts val="0"/>
              </a:spcBef>
              <a:buFontTx/>
              <a:buChar char="•"/>
            </a:pPr>
            <a:r>
              <a:rPr lang="en-US" sz="1600" dirty="0" smtClean="0"/>
              <a:t>Please do not place the webinar call on hold. If you need to take another call, please leave the call and rejoin later.</a:t>
            </a:r>
          </a:p>
          <a:p>
            <a:pPr marL="342900" lvl="0" indent="-342900" rtl="0">
              <a:spcBef>
                <a:spcPts val="0"/>
              </a:spcBef>
              <a:buFontTx/>
              <a:buChar char="•"/>
            </a:pPr>
            <a:endParaRPr lang="en-US" sz="1600" dirty="0">
              <a:solidFill>
                <a:srgbClr val="FFFFFF"/>
              </a:solidFill>
            </a:endParaRPr>
          </a:p>
          <a:p>
            <a:pPr marL="342900" lvl="0" indent="-342900" rtl="0">
              <a:spcBef>
                <a:spcPts val="0"/>
              </a:spcBef>
              <a:buFontTx/>
              <a:buChar char="•"/>
            </a:pPr>
            <a:r>
              <a:rPr lang="en-US" sz="1600" dirty="0" smtClean="0"/>
              <a:t>Please use the Questions </a:t>
            </a:r>
            <a:r>
              <a:rPr lang="en-US" sz="1600" smtClean="0"/>
              <a:t>function </a:t>
            </a:r>
            <a:r>
              <a:rPr lang="en-US" sz="1600" smtClean="0"/>
              <a:t>in </a:t>
            </a:r>
            <a:r>
              <a:rPr lang="en-US" sz="1600" dirty="0" smtClean="0"/>
              <a:t>your GTW menu to ask questions. Questions are answered at the conclusion of the presentation.</a:t>
            </a:r>
            <a:endParaRPr lang="en" sz="1600" dirty="0">
              <a:solidFill>
                <a:srgbClr val="FFFFFF"/>
              </a:solidFill>
            </a:endParaRPr>
          </a:p>
        </p:txBody>
      </p:sp>
      <p:sp>
        <p:nvSpPr>
          <p:cNvPr id="114" name="Shape 114"/>
          <p:cNvSpPr txBox="1">
            <a:spLocks noGrp="1"/>
          </p:cNvSpPr>
          <p:nvPr>
            <p:ph type="sldNum" idx="12"/>
          </p:nvPr>
        </p:nvSpPr>
        <p:spPr>
          <a:xfrm>
            <a:off x="4023300" y="4593850"/>
            <a:ext cx="1097400" cy="549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en"/>
              <a:t>2</a:t>
            </a:fld>
            <a:endParaRPr lang="en"/>
          </a:p>
        </p:txBody>
      </p:sp>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2076" y="198995"/>
            <a:ext cx="2088050" cy="4055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08195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Shape 137"/>
          <p:cNvSpPr txBox="1">
            <a:spLocks noGrp="1"/>
          </p:cNvSpPr>
          <p:nvPr>
            <p:ph type="title"/>
          </p:nvPr>
        </p:nvSpPr>
        <p:spPr>
          <a:xfrm>
            <a:off x="549600" y="361375"/>
            <a:ext cx="7497000" cy="549600"/>
          </a:xfrm>
          <a:prstGeom prst="rect">
            <a:avLst/>
          </a:prstGeom>
        </p:spPr>
        <p:txBody>
          <a:bodyPr wrap="square" lIns="91425" tIns="91425" rIns="91425" bIns="91425" anchor="b" anchorCtr="0">
            <a:noAutofit/>
          </a:bodyPr>
          <a:lstStyle/>
          <a:p>
            <a:pPr marL="0" lvl="0" indent="0">
              <a:spcBef>
                <a:spcPts val="0"/>
              </a:spcBef>
              <a:buNone/>
            </a:pPr>
            <a:r>
              <a:rPr lang="en-US" sz="4000" dirty="0" smtClean="0"/>
              <a:t>Learning Resources Network</a:t>
            </a:r>
            <a:endParaRPr lang="en" sz="4000" dirty="0"/>
          </a:p>
        </p:txBody>
      </p:sp>
      <p:sp>
        <p:nvSpPr>
          <p:cNvPr id="138" name="Shape 138"/>
          <p:cNvSpPr txBox="1">
            <a:spLocks noGrp="1"/>
          </p:cNvSpPr>
          <p:nvPr>
            <p:ph type="body" idx="1"/>
          </p:nvPr>
        </p:nvSpPr>
        <p:spPr>
          <a:xfrm>
            <a:off x="549600" y="1200150"/>
            <a:ext cx="7497000" cy="2946300"/>
          </a:xfrm>
          <a:prstGeom prst="rect">
            <a:avLst/>
          </a:prstGeom>
        </p:spPr>
        <p:txBody>
          <a:bodyPr wrap="square" lIns="91425" tIns="91425" rIns="91425" bIns="91425" anchor="t" anchorCtr="0">
            <a:noAutofit/>
          </a:bodyPr>
          <a:lstStyle/>
          <a:p>
            <a:pPr marL="457200" lvl="0" indent="-381000" rtl="0">
              <a:spcBef>
                <a:spcPts val="0"/>
              </a:spcBef>
              <a:spcAft>
                <a:spcPts val="0"/>
              </a:spcAft>
              <a:buSzPts val="2400"/>
              <a:buChar char="▪"/>
            </a:pPr>
            <a:r>
              <a:rPr lang="en-US" dirty="0" smtClean="0"/>
              <a:t>The leading association in continuing education and lifelong learning</a:t>
            </a:r>
          </a:p>
          <a:p>
            <a:pPr marL="457200" lvl="0" indent="-381000" rtl="0">
              <a:spcBef>
                <a:spcPts val="0"/>
              </a:spcBef>
              <a:spcAft>
                <a:spcPts val="0"/>
              </a:spcAft>
              <a:buSzPts val="2400"/>
              <a:buChar char="▪"/>
            </a:pPr>
            <a:r>
              <a:rPr lang="en-US" dirty="0" smtClean="0"/>
              <a:t>Founded in 1974 as a nonprofit</a:t>
            </a:r>
          </a:p>
          <a:p>
            <a:pPr marL="457200" lvl="0" indent="-381000" rtl="0">
              <a:spcBef>
                <a:spcPts val="0"/>
              </a:spcBef>
              <a:spcAft>
                <a:spcPts val="0"/>
              </a:spcAft>
              <a:buSzPts val="2400"/>
              <a:buChar char="▪"/>
            </a:pPr>
            <a:r>
              <a:rPr lang="en-US" i="1" dirty="0" smtClean="0"/>
              <a:t>“Information That Works!”</a:t>
            </a:r>
            <a:endParaRPr lang="en" i="1" dirty="0"/>
          </a:p>
        </p:txBody>
      </p:sp>
      <p:sp>
        <p:nvSpPr>
          <p:cNvPr id="139" name="Shape 139"/>
          <p:cNvSpPr txBox="1">
            <a:spLocks noGrp="1"/>
          </p:cNvSpPr>
          <p:nvPr>
            <p:ph type="sldNum" idx="12"/>
          </p:nvPr>
        </p:nvSpPr>
        <p:spPr>
          <a:xfrm>
            <a:off x="8046600" y="4593850"/>
            <a:ext cx="1097400" cy="549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en"/>
              <a:t>3</a:t>
            </a:fld>
            <a:endParaRPr lang="en"/>
          </a:p>
        </p:txBody>
      </p:sp>
      <p:pic>
        <p:nvPicPr>
          <p:cNvPr id="5" name="Content Placeholder 2" descr="EDITS-505635_2017-PortlandAnnConf-PROOF_v2 1.pdf"/>
          <p:cNvPicPr>
            <a:picLocks noChangeAspect="1"/>
          </p:cNvPicPr>
          <p:nvPr/>
        </p:nvPicPr>
        <p:blipFill>
          <a:blip r:embed="rId3">
            <a:extLst>
              <a:ext uri="{28A0092B-C50C-407E-A947-70E740481C1C}">
                <a14:useLocalDpi xmlns:a14="http://schemas.microsoft.com/office/drawing/2010/main" val="0"/>
              </a:ext>
            </a:extLst>
          </a:blip>
          <a:srcRect l="-7738" r="-7738"/>
          <a:stretch>
            <a:fillRect/>
          </a:stretch>
        </p:blipFill>
        <p:spPr>
          <a:xfrm>
            <a:off x="6427011" y="1796817"/>
            <a:ext cx="2336076" cy="2617986"/>
          </a:xfrm>
          <a:prstGeom prst="rect">
            <a:avLst/>
          </a:prstGeom>
          <a:noFill/>
          <a:ln>
            <a:noFill/>
          </a:ln>
        </p:spPr>
      </p:pic>
    </p:spTree>
    <p:extLst>
      <p:ext uri="{BB962C8B-B14F-4D97-AF65-F5344CB8AC3E}">
        <p14:creationId xmlns:p14="http://schemas.microsoft.com/office/powerpoint/2010/main" val="27176645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ctrTitle" idx="4294967295"/>
          </p:nvPr>
        </p:nvSpPr>
        <p:spPr>
          <a:xfrm>
            <a:off x="762000" y="440350"/>
            <a:ext cx="4373700" cy="1159800"/>
          </a:xfrm>
          <a:prstGeom prst="rect">
            <a:avLst/>
          </a:prstGeom>
        </p:spPr>
        <p:txBody>
          <a:bodyPr wrap="square" lIns="91425" tIns="91425" rIns="91425" bIns="91425" anchor="b" anchorCtr="0">
            <a:noAutofit/>
          </a:bodyPr>
          <a:lstStyle/>
          <a:p>
            <a:pPr marL="0" lvl="0" indent="0">
              <a:spcBef>
                <a:spcPts val="0"/>
              </a:spcBef>
              <a:buNone/>
            </a:pPr>
            <a:r>
              <a:rPr lang="en-US" sz="4000" dirty="0" smtClean="0">
                <a:solidFill>
                  <a:srgbClr val="F55C21"/>
                </a:solidFill>
              </a:rPr>
              <a:t>Greg Marsello</a:t>
            </a:r>
            <a:endParaRPr lang="en" sz="4000" dirty="0">
              <a:solidFill>
                <a:srgbClr val="F55C21"/>
              </a:solidFill>
            </a:endParaRPr>
          </a:p>
        </p:txBody>
      </p:sp>
      <p:sp>
        <p:nvSpPr>
          <p:cNvPr id="112" name="Shape 112"/>
          <p:cNvSpPr txBox="1">
            <a:spLocks noGrp="1"/>
          </p:cNvSpPr>
          <p:nvPr>
            <p:ph type="subTitle" idx="4294967295"/>
          </p:nvPr>
        </p:nvSpPr>
        <p:spPr>
          <a:xfrm>
            <a:off x="762000" y="1639975"/>
            <a:ext cx="4373700" cy="3150600"/>
          </a:xfrm>
          <a:prstGeom prst="rect">
            <a:avLst/>
          </a:prstGeom>
        </p:spPr>
        <p:txBody>
          <a:bodyPr wrap="square" lIns="91425" tIns="91425" rIns="91425" bIns="91425" anchor="t" anchorCtr="0">
            <a:noAutofit/>
          </a:bodyPr>
          <a:lstStyle/>
          <a:p>
            <a:pPr marL="342900" lvl="0" indent="-342900" rtl="0">
              <a:spcBef>
                <a:spcPts val="0"/>
              </a:spcBef>
              <a:buFontTx/>
              <a:buChar char="•"/>
            </a:pPr>
            <a:r>
              <a:rPr lang="en-US" dirty="0" smtClean="0"/>
              <a:t>Co-Founder of LERN</a:t>
            </a:r>
          </a:p>
          <a:p>
            <a:pPr marL="342900" lvl="0" indent="-342900" rtl="0">
              <a:spcBef>
                <a:spcPts val="0"/>
              </a:spcBef>
              <a:buFontTx/>
              <a:buChar char="•"/>
            </a:pPr>
            <a:r>
              <a:rPr lang="en-US" dirty="0" smtClean="0">
                <a:solidFill>
                  <a:srgbClr val="FFFFFF"/>
                </a:solidFill>
              </a:rPr>
              <a:t>Road Warrior</a:t>
            </a:r>
          </a:p>
          <a:p>
            <a:pPr marL="342900" lvl="0" indent="-342900" rtl="0">
              <a:spcBef>
                <a:spcPts val="0"/>
              </a:spcBef>
              <a:buFontTx/>
              <a:buChar char="•"/>
            </a:pPr>
            <a:r>
              <a:rPr lang="en-US" dirty="0" smtClean="0"/>
              <a:t>Data Analysis &amp; Technical Support</a:t>
            </a:r>
          </a:p>
          <a:p>
            <a:pPr marL="342900" lvl="0" indent="-342900" rtl="0">
              <a:spcBef>
                <a:spcPts val="0"/>
              </a:spcBef>
              <a:buFontTx/>
              <a:buChar char="•"/>
            </a:pPr>
            <a:r>
              <a:rPr lang="en-US" dirty="0" smtClean="0">
                <a:solidFill>
                  <a:srgbClr val="FFFFFF"/>
                </a:solidFill>
              </a:rPr>
              <a:t>Program Reviews </a:t>
            </a:r>
            <a:r>
              <a:rPr lang="mr-IN" dirty="0" smtClean="0">
                <a:solidFill>
                  <a:srgbClr val="FFFFFF"/>
                </a:solidFill>
              </a:rPr>
              <a:t>–</a:t>
            </a:r>
            <a:r>
              <a:rPr lang="en-US" dirty="0" smtClean="0">
                <a:solidFill>
                  <a:srgbClr val="FFFFFF"/>
                </a:solidFill>
              </a:rPr>
              <a:t> 200+</a:t>
            </a:r>
            <a:endParaRPr lang="en" dirty="0">
              <a:solidFill>
                <a:srgbClr val="FFFFFF"/>
              </a:solidFill>
            </a:endParaRPr>
          </a:p>
        </p:txBody>
      </p:sp>
      <p:sp>
        <p:nvSpPr>
          <p:cNvPr id="114" name="Shape 114"/>
          <p:cNvSpPr txBox="1">
            <a:spLocks noGrp="1"/>
          </p:cNvSpPr>
          <p:nvPr>
            <p:ph type="sldNum" idx="12"/>
          </p:nvPr>
        </p:nvSpPr>
        <p:spPr>
          <a:xfrm>
            <a:off x="4023300" y="4593850"/>
            <a:ext cx="1097400" cy="549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en"/>
              <a:t>4</a:t>
            </a:fld>
            <a:endParaRPr lang="en"/>
          </a:p>
        </p:txBody>
      </p:sp>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4712" b="-24712"/>
          <a:stretch/>
        </p:blipFill>
        <p:spPr bwMode="auto">
          <a:xfrm>
            <a:off x="5676672" y="920461"/>
            <a:ext cx="2685261" cy="3009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ctrTitle" idx="4294967295"/>
          </p:nvPr>
        </p:nvSpPr>
        <p:spPr>
          <a:xfrm>
            <a:off x="762000" y="440350"/>
            <a:ext cx="4373700" cy="522725"/>
          </a:xfrm>
          <a:prstGeom prst="rect">
            <a:avLst/>
          </a:prstGeom>
        </p:spPr>
        <p:txBody>
          <a:bodyPr wrap="square" lIns="91425" tIns="91425" rIns="91425" bIns="91425" anchor="b" anchorCtr="0">
            <a:noAutofit/>
          </a:bodyPr>
          <a:lstStyle/>
          <a:p>
            <a:pPr marL="0" lvl="0" indent="0">
              <a:spcBef>
                <a:spcPts val="0"/>
              </a:spcBef>
              <a:buNone/>
            </a:pPr>
            <a:r>
              <a:rPr lang="en-US" sz="4000" dirty="0" smtClean="0"/>
              <a:t>Agenda</a:t>
            </a:r>
            <a:endParaRPr lang="en" sz="4000" dirty="0"/>
          </a:p>
        </p:txBody>
      </p:sp>
      <p:sp>
        <p:nvSpPr>
          <p:cNvPr id="112" name="Shape 112"/>
          <p:cNvSpPr txBox="1">
            <a:spLocks noGrp="1"/>
          </p:cNvSpPr>
          <p:nvPr>
            <p:ph type="subTitle" idx="4294967295"/>
          </p:nvPr>
        </p:nvSpPr>
        <p:spPr>
          <a:xfrm>
            <a:off x="762000" y="1150576"/>
            <a:ext cx="4373700" cy="3639999"/>
          </a:xfrm>
          <a:prstGeom prst="rect">
            <a:avLst/>
          </a:prstGeom>
        </p:spPr>
        <p:txBody>
          <a:bodyPr wrap="square" lIns="91425" tIns="91425" rIns="91425" bIns="91425" anchor="t" anchorCtr="0">
            <a:noAutofit/>
          </a:bodyPr>
          <a:lstStyle/>
          <a:p>
            <a:pPr marL="342900" lvl="0" indent="-342900" rtl="0">
              <a:spcBef>
                <a:spcPts val="0"/>
              </a:spcBef>
              <a:buFontTx/>
              <a:buChar char="•"/>
            </a:pPr>
            <a:r>
              <a:rPr lang="en-US" sz="2050" dirty="0" smtClean="0"/>
              <a:t>Explain LERN’s Program Review</a:t>
            </a:r>
          </a:p>
          <a:p>
            <a:pPr marL="342900" lvl="0" indent="-342900" rtl="0">
              <a:spcBef>
                <a:spcPts val="0"/>
              </a:spcBef>
              <a:buFontTx/>
              <a:buChar char="•"/>
            </a:pPr>
            <a:r>
              <a:rPr lang="en-US" sz="2050" dirty="0" smtClean="0">
                <a:solidFill>
                  <a:srgbClr val="FFFFFF"/>
                </a:solidFill>
              </a:rPr>
              <a:t>Outline the benefits of the Program Review</a:t>
            </a:r>
          </a:p>
          <a:p>
            <a:pPr marL="342900" lvl="0" indent="-342900" rtl="0">
              <a:spcBef>
                <a:spcPts val="0"/>
              </a:spcBef>
              <a:buFontTx/>
              <a:buChar char="•"/>
            </a:pPr>
            <a:r>
              <a:rPr lang="en-US" sz="2050" dirty="0" smtClean="0"/>
              <a:t>Describe how the Program Review works, including process, what you need to do and price</a:t>
            </a:r>
          </a:p>
          <a:p>
            <a:pPr marL="342900" lvl="0" indent="-342900" rtl="0">
              <a:spcBef>
                <a:spcPts val="0"/>
              </a:spcBef>
              <a:buFontTx/>
              <a:buChar char="•"/>
            </a:pPr>
            <a:r>
              <a:rPr lang="en-US" sz="2050" dirty="0" smtClean="0">
                <a:solidFill>
                  <a:srgbClr val="FFFFFF"/>
                </a:solidFill>
              </a:rPr>
              <a:t>Examples</a:t>
            </a:r>
          </a:p>
          <a:p>
            <a:pPr marL="342900" lvl="0" indent="-342900" rtl="0">
              <a:spcBef>
                <a:spcPts val="0"/>
              </a:spcBef>
              <a:buFontTx/>
              <a:buChar char="•"/>
            </a:pPr>
            <a:r>
              <a:rPr lang="en-US" sz="2050" dirty="0" smtClean="0"/>
              <a:t>Answer your questions</a:t>
            </a:r>
            <a:endParaRPr lang="en" sz="2050" dirty="0">
              <a:solidFill>
                <a:srgbClr val="FFFFFF"/>
              </a:solidFill>
            </a:endParaRPr>
          </a:p>
        </p:txBody>
      </p:sp>
      <p:sp>
        <p:nvSpPr>
          <p:cNvPr id="114" name="Shape 114"/>
          <p:cNvSpPr txBox="1">
            <a:spLocks noGrp="1"/>
          </p:cNvSpPr>
          <p:nvPr>
            <p:ph type="sldNum" idx="12"/>
          </p:nvPr>
        </p:nvSpPr>
        <p:spPr>
          <a:xfrm>
            <a:off x="4023300" y="4593850"/>
            <a:ext cx="1097400" cy="549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en"/>
              <a:t>5</a:t>
            </a:fld>
            <a:endParaRPr lang="en"/>
          </a:p>
        </p:txBody>
      </p:sp>
      <p:pic>
        <p:nvPicPr>
          <p:cNvPr id="2" name="Picture 1" descr="newthumb_light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0493" y="423893"/>
            <a:ext cx="3340100" cy="3822700"/>
          </a:xfrm>
          <a:prstGeom prst="rect">
            <a:avLst/>
          </a:prstGeom>
        </p:spPr>
      </p:pic>
    </p:spTree>
    <p:extLst>
      <p:ext uri="{BB962C8B-B14F-4D97-AF65-F5344CB8AC3E}">
        <p14:creationId xmlns:p14="http://schemas.microsoft.com/office/powerpoint/2010/main" val="194374303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Shape 181"/>
          <p:cNvSpPr txBox="1">
            <a:spLocks noGrp="1"/>
          </p:cNvSpPr>
          <p:nvPr>
            <p:ph type="title"/>
          </p:nvPr>
        </p:nvSpPr>
        <p:spPr>
          <a:xfrm>
            <a:off x="323909" y="361375"/>
            <a:ext cx="4457992" cy="549600"/>
          </a:xfrm>
          <a:prstGeom prst="rect">
            <a:avLst/>
          </a:prstGeom>
        </p:spPr>
        <p:txBody>
          <a:bodyPr wrap="square" lIns="91425" tIns="91425" rIns="91425" bIns="91425" anchor="b" anchorCtr="0">
            <a:noAutofit/>
          </a:bodyPr>
          <a:lstStyle/>
          <a:p>
            <a:pPr marL="0" lvl="0" indent="0" rtl="0">
              <a:spcBef>
                <a:spcPts val="0"/>
              </a:spcBef>
              <a:buNone/>
            </a:pPr>
            <a:r>
              <a:rPr lang="en-US" sz="2800" dirty="0" smtClean="0"/>
              <a:t>LERN’s Program Review</a:t>
            </a:r>
            <a:endParaRPr lang="en" sz="2800" dirty="0"/>
          </a:p>
        </p:txBody>
      </p:sp>
      <p:sp>
        <p:nvSpPr>
          <p:cNvPr id="182" name="Shape 182"/>
          <p:cNvSpPr txBox="1">
            <a:spLocks noGrp="1"/>
          </p:cNvSpPr>
          <p:nvPr>
            <p:ph type="body" idx="1"/>
          </p:nvPr>
        </p:nvSpPr>
        <p:spPr>
          <a:xfrm>
            <a:off x="549600" y="1200150"/>
            <a:ext cx="3740400" cy="2946300"/>
          </a:xfrm>
          <a:prstGeom prst="rect">
            <a:avLst/>
          </a:prstGeom>
        </p:spPr>
        <p:txBody>
          <a:bodyPr wrap="square" lIns="91425" tIns="91425" rIns="91425" bIns="91425" anchor="t" anchorCtr="0">
            <a:noAutofit/>
          </a:bodyPr>
          <a:lstStyle/>
          <a:p>
            <a:pPr>
              <a:buNone/>
            </a:pPr>
            <a:r>
              <a:rPr lang="en-US" altLang="en-US" sz="2000" dirty="0">
                <a:ea typeface="ＭＳ Ｐゴシック" pitchFamily="34" charset="-128"/>
              </a:rPr>
              <a:t>LERN</a:t>
            </a:r>
            <a:r>
              <a:rPr lang="ja-JP" altLang="en-US" sz="2000" dirty="0">
                <a:ea typeface="ＭＳ Ｐゴシック" pitchFamily="34" charset="-128"/>
              </a:rPr>
              <a:t>’</a:t>
            </a:r>
            <a:r>
              <a:rPr lang="en-US" altLang="ja-JP" sz="2000" dirty="0">
                <a:ea typeface="ＭＳ Ｐゴシック" pitchFamily="34" charset="-128"/>
              </a:rPr>
              <a:t>s Program Review is an informal assessment, not an audit, of your program to provide specific how-to recommendations to </a:t>
            </a:r>
            <a:r>
              <a:rPr lang="en-US" altLang="ja-JP" sz="2000" dirty="0" smtClean="0">
                <a:ea typeface="ＭＳ Ｐゴシック" pitchFamily="34" charset="-128"/>
              </a:rPr>
              <a:t>improve </a:t>
            </a:r>
            <a:r>
              <a:rPr lang="en-US" altLang="ja-JP" sz="2000" dirty="0">
                <a:ea typeface="ＭＳ Ｐゴシック" pitchFamily="34" charset="-128"/>
              </a:rPr>
              <a:t>your programming, marketing, sales and operations </a:t>
            </a:r>
            <a:r>
              <a:rPr lang="en-US" altLang="ja-JP" sz="2000" dirty="0" smtClean="0">
                <a:ea typeface="ＭＳ Ｐゴシック" pitchFamily="34" charset="-128"/>
              </a:rPr>
              <a:t>efforts</a:t>
            </a:r>
            <a:endParaRPr lang="en-US" altLang="ja-JP" sz="2000" dirty="0">
              <a:ea typeface="ＭＳ Ｐゴシック" pitchFamily="34" charset="-128"/>
            </a:endParaRPr>
          </a:p>
          <a:p>
            <a:pPr marL="0" lvl="0" indent="0" rtl="0">
              <a:spcBef>
                <a:spcPts val="0"/>
              </a:spcBef>
              <a:buNone/>
            </a:pPr>
            <a:endParaRPr lang="en" dirty="0"/>
          </a:p>
        </p:txBody>
      </p:sp>
      <p:sp>
        <p:nvSpPr>
          <p:cNvPr id="184" name="Shape 184"/>
          <p:cNvSpPr txBox="1">
            <a:spLocks noGrp="1"/>
          </p:cNvSpPr>
          <p:nvPr>
            <p:ph type="sldNum" idx="12"/>
          </p:nvPr>
        </p:nvSpPr>
        <p:spPr>
          <a:xfrm>
            <a:off x="8046600" y="4593850"/>
            <a:ext cx="1097400" cy="549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en"/>
              <a:t>6</a:t>
            </a:fld>
            <a:endParaRPr lang="en"/>
          </a:p>
        </p:txBody>
      </p:sp>
      <p:pic>
        <p:nvPicPr>
          <p:cNvPr id="6" name="Picture 5" descr="Assessmen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0822" y="1585237"/>
            <a:ext cx="4385831" cy="1966314"/>
          </a:xfrm>
          <a:prstGeom prst="rect">
            <a:avLst/>
          </a:prstGeom>
        </p:spPr>
      </p:pic>
    </p:spTree>
    <p:extLst>
      <p:ext uri="{BB962C8B-B14F-4D97-AF65-F5344CB8AC3E}">
        <p14:creationId xmlns:p14="http://schemas.microsoft.com/office/powerpoint/2010/main" val="144150863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Shape 189"/>
          <p:cNvSpPr txBox="1">
            <a:spLocks noGrp="1"/>
          </p:cNvSpPr>
          <p:nvPr>
            <p:ph type="title" idx="4294967295"/>
          </p:nvPr>
        </p:nvSpPr>
        <p:spPr>
          <a:xfrm>
            <a:off x="0" y="0"/>
            <a:ext cx="9144000" cy="4593900"/>
          </a:xfrm>
          <a:prstGeom prst="rect">
            <a:avLst/>
          </a:prstGeom>
        </p:spPr>
        <p:txBody>
          <a:bodyPr wrap="square" lIns="91425" tIns="91425" rIns="91425" bIns="91425" anchor="ctr" anchorCtr="0">
            <a:noAutofit/>
          </a:bodyPr>
          <a:lstStyle/>
          <a:p>
            <a:pPr marL="0" lvl="0" indent="0" algn="ctr" rtl="0">
              <a:spcBef>
                <a:spcPts val="0"/>
              </a:spcBef>
              <a:buNone/>
            </a:pPr>
            <a:endParaRPr lang="en" dirty="0">
              <a:solidFill>
                <a:srgbClr val="BA3B21"/>
              </a:solidFill>
            </a:endParaRPr>
          </a:p>
        </p:txBody>
      </p:sp>
      <p:sp>
        <p:nvSpPr>
          <p:cNvPr id="190" name="Shape 190"/>
          <p:cNvSpPr txBox="1">
            <a:spLocks noGrp="1"/>
          </p:cNvSpPr>
          <p:nvPr>
            <p:ph type="sldNum" idx="12"/>
          </p:nvPr>
        </p:nvSpPr>
        <p:spPr>
          <a:xfrm>
            <a:off x="4023300" y="4593850"/>
            <a:ext cx="1097400" cy="549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en"/>
              <a:t>7</a:t>
            </a:fld>
            <a:endParaRPr lang="en"/>
          </a:p>
        </p:txBody>
      </p:sp>
      <p:pic>
        <p:nvPicPr>
          <p:cNvPr id="4" name="Content Placeholder 3" descr="unique-brand-1024x456.jpg"/>
          <p:cNvPicPr>
            <a:picLocks noGrp="1" noChangeAspect="1"/>
          </p:cNvPicPr>
          <p:nvPr>
            <p:ph idx="1"/>
          </p:nvPr>
        </p:nvPicPr>
        <p:blipFill>
          <a:blip r:embed="rId3">
            <a:extLst>
              <a:ext uri="{28A0092B-C50C-407E-A947-70E740481C1C}">
                <a14:useLocalDpi xmlns:a14="http://schemas.microsoft.com/office/drawing/2010/main" val="0"/>
              </a:ext>
            </a:extLst>
          </a:blip>
          <a:srcRect l="9514" r="9514"/>
          <a:stretch>
            <a:fillRect/>
          </a:stretch>
        </p:blipFill>
        <p:spPr>
          <a:xfrm>
            <a:off x="568011" y="0"/>
            <a:ext cx="8229600" cy="4525963"/>
          </a:xfrm>
        </p:spPr>
      </p:pic>
      <p:pic>
        <p:nvPicPr>
          <p:cNvPr id="5" name="Content Placeholder 3" descr="unique-brand-1024x456.jpg"/>
          <p:cNvPicPr>
            <a:picLocks noGrp="1" noChangeAspect="1"/>
          </p:cNvPicPr>
          <p:nvPr>
            <p:ph idx="1"/>
          </p:nvPr>
        </p:nvPicPr>
        <p:blipFill>
          <a:blip r:embed="rId3">
            <a:extLst>
              <a:ext uri="{28A0092B-C50C-407E-A947-70E740481C1C}">
                <a14:useLocalDpi xmlns:a14="http://schemas.microsoft.com/office/drawing/2010/main" val="0"/>
              </a:ext>
            </a:extLst>
          </a:blip>
          <a:srcRect l="9514" r="9514"/>
          <a:stretch>
            <a:fillRect/>
          </a:stretch>
        </p:blipFill>
        <p:spPr>
          <a:xfrm>
            <a:off x="568011" y="98972"/>
            <a:ext cx="8049639" cy="4426991"/>
          </a:xfrm>
        </p:spPr>
      </p:pic>
      <p:pic>
        <p:nvPicPr>
          <p:cNvPr id="2" name="Picture 1" descr="uniqu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058" y="231093"/>
            <a:ext cx="8822643" cy="3928834"/>
          </a:xfrm>
          <a:prstGeom prst="rect">
            <a:avLst/>
          </a:prstGeom>
        </p:spPr>
      </p:pic>
    </p:spTree>
    <p:extLst>
      <p:ext uri="{BB962C8B-B14F-4D97-AF65-F5344CB8AC3E}">
        <p14:creationId xmlns:p14="http://schemas.microsoft.com/office/powerpoint/2010/main" val="316270036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Shape 164"/>
          <p:cNvSpPr txBox="1">
            <a:spLocks noGrp="1"/>
          </p:cNvSpPr>
          <p:nvPr>
            <p:ph type="body" idx="1"/>
          </p:nvPr>
        </p:nvSpPr>
        <p:spPr>
          <a:xfrm>
            <a:off x="549600" y="1200150"/>
            <a:ext cx="3639000" cy="3108300"/>
          </a:xfrm>
          <a:prstGeom prst="rect">
            <a:avLst/>
          </a:prstGeom>
        </p:spPr>
        <p:txBody>
          <a:bodyPr wrap="square" lIns="91425" tIns="91425" rIns="91425" bIns="91425" anchor="t" anchorCtr="0">
            <a:noAutofit/>
          </a:bodyPr>
          <a:lstStyle/>
          <a:p>
            <a:pPr marL="342900" lvl="0" indent="-342900">
              <a:buFontTx/>
              <a:buChar char="•"/>
            </a:pPr>
            <a:r>
              <a:rPr lang="en-US" dirty="0"/>
              <a:t>Compare your program to similar programs</a:t>
            </a:r>
          </a:p>
          <a:p>
            <a:pPr marL="342900" lvl="0" indent="-342900">
              <a:buFontTx/>
              <a:buChar char="•"/>
            </a:pPr>
            <a:r>
              <a:rPr lang="en-US" dirty="0"/>
              <a:t>Match your program to industry standards</a:t>
            </a:r>
          </a:p>
          <a:p>
            <a:pPr marL="342900" lvl="0" indent="-342900">
              <a:buFontTx/>
              <a:buChar char="•"/>
            </a:pPr>
            <a:r>
              <a:rPr lang="en-US" dirty="0"/>
              <a:t>Understand best practices you should implement</a:t>
            </a:r>
          </a:p>
          <a:p>
            <a:pPr marL="0" lvl="0" indent="0" rtl="0">
              <a:spcBef>
                <a:spcPts val="0"/>
              </a:spcBef>
              <a:buNone/>
            </a:pPr>
            <a:endParaRPr lang="en" dirty="0"/>
          </a:p>
        </p:txBody>
      </p:sp>
      <p:sp>
        <p:nvSpPr>
          <p:cNvPr id="165" name="Shape 165"/>
          <p:cNvSpPr txBox="1">
            <a:spLocks noGrp="1"/>
          </p:cNvSpPr>
          <p:nvPr>
            <p:ph type="title"/>
          </p:nvPr>
        </p:nvSpPr>
        <p:spPr>
          <a:xfrm>
            <a:off x="549600" y="361375"/>
            <a:ext cx="7497000" cy="549600"/>
          </a:xfrm>
          <a:prstGeom prst="rect">
            <a:avLst/>
          </a:prstGeom>
        </p:spPr>
        <p:txBody>
          <a:bodyPr wrap="square" lIns="91425" tIns="91425" rIns="91425" bIns="91425" anchor="b" anchorCtr="0">
            <a:noAutofit/>
          </a:bodyPr>
          <a:lstStyle/>
          <a:p>
            <a:pPr marL="0" lvl="0" indent="0">
              <a:spcBef>
                <a:spcPts val="0"/>
              </a:spcBef>
              <a:buNone/>
            </a:pPr>
            <a:r>
              <a:rPr lang="en-US" sz="2800" dirty="0" smtClean="0"/>
              <a:t>Program Review Benefits</a:t>
            </a:r>
            <a:endParaRPr lang="en" sz="2800" dirty="0"/>
          </a:p>
        </p:txBody>
      </p:sp>
      <p:sp>
        <p:nvSpPr>
          <p:cNvPr id="166" name="Shape 166"/>
          <p:cNvSpPr txBox="1">
            <a:spLocks noGrp="1"/>
          </p:cNvSpPr>
          <p:nvPr>
            <p:ph type="body" idx="2"/>
          </p:nvPr>
        </p:nvSpPr>
        <p:spPr>
          <a:xfrm>
            <a:off x="4407604" y="1200150"/>
            <a:ext cx="3639000" cy="3108300"/>
          </a:xfrm>
          <a:prstGeom prst="rect">
            <a:avLst/>
          </a:prstGeom>
        </p:spPr>
        <p:txBody>
          <a:bodyPr wrap="square" lIns="91425" tIns="91425" rIns="91425" bIns="91425" anchor="t" anchorCtr="0">
            <a:noAutofit/>
          </a:bodyPr>
          <a:lstStyle/>
          <a:p>
            <a:pPr marL="342900" lvl="0" indent="-342900" rtl="0">
              <a:spcBef>
                <a:spcPts val="0"/>
              </a:spcBef>
              <a:buFontTx/>
              <a:buChar char="•"/>
            </a:pPr>
            <a:r>
              <a:rPr lang="en-US" dirty="0" smtClean="0"/>
              <a:t>Learn how to access your program’s performance going forward</a:t>
            </a:r>
          </a:p>
          <a:p>
            <a:pPr marL="342900" lvl="0" indent="-342900" rtl="0">
              <a:spcBef>
                <a:spcPts val="0"/>
              </a:spcBef>
              <a:buFontTx/>
              <a:buChar char="•"/>
            </a:pPr>
            <a:r>
              <a:rPr lang="en-US" dirty="0" smtClean="0"/>
              <a:t>Have a report you can forward/share with central administration</a:t>
            </a:r>
          </a:p>
        </p:txBody>
      </p:sp>
      <p:sp>
        <p:nvSpPr>
          <p:cNvPr id="167" name="Shape 167"/>
          <p:cNvSpPr txBox="1">
            <a:spLocks noGrp="1"/>
          </p:cNvSpPr>
          <p:nvPr>
            <p:ph type="sldNum" idx="12"/>
          </p:nvPr>
        </p:nvSpPr>
        <p:spPr>
          <a:xfrm>
            <a:off x="8046600" y="4593850"/>
            <a:ext cx="1097400" cy="549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en"/>
              <a:t>8</a:t>
            </a:fld>
            <a:endParaRPr lang="en"/>
          </a:p>
        </p:txBody>
      </p:sp>
    </p:spTree>
    <p:extLst>
      <p:ext uri="{BB962C8B-B14F-4D97-AF65-F5344CB8AC3E}">
        <p14:creationId xmlns:p14="http://schemas.microsoft.com/office/powerpoint/2010/main" val="25937690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6">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Shape 137"/>
          <p:cNvSpPr txBox="1">
            <a:spLocks noGrp="1"/>
          </p:cNvSpPr>
          <p:nvPr>
            <p:ph type="title"/>
          </p:nvPr>
        </p:nvSpPr>
        <p:spPr>
          <a:xfrm>
            <a:off x="549600" y="361375"/>
            <a:ext cx="7497000" cy="549600"/>
          </a:xfrm>
          <a:prstGeom prst="rect">
            <a:avLst/>
          </a:prstGeom>
        </p:spPr>
        <p:txBody>
          <a:bodyPr wrap="square" lIns="91425" tIns="91425" rIns="91425" bIns="91425" anchor="b" anchorCtr="0">
            <a:noAutofit/>
          </a:bodyPr>
          <a:lstStyle/>
          <a:p>
            <a:pPr marL="0" lvl="0" indent="0">
              <a:spcBef>
                <a:spcPts val="0"/>
              </a:spcBef>
              <a:buNone/>
            </a:pPr>
            <a:r>
              <a:rPr lang="en-US" sz="2800" dirty="0" smtClean="0"/>
              <a:t>Program Review Process</a:t>
            </a:r>
          </a:p>
        </p:txBody>
      </p:sp>
      <p:sp>
        <p:nvSpPr>
          <p:cNvPr id="138" name="Shape 138"/>
          <p:cNvSpPr txBox="1">
            <a:spLocks noGrp="1"/>
          </p:cNvSpPr>
          <p:nvPr>
            <p:ph type="body" idx="1"/>
          </p:nvPr>
        </p:nvSpPr>
        <p:spPr>
          <a:xfrm>
            <a:off x="549600" y="910975"/>
            <a:ext cx="7497000" cy="3235475"/>
          </a:xfrm>
          <a:prstGeom prst="rect">
            <a:avLst/>
          </a:prstGeom>
        </p:spPr>
        <p:txBody>
          <a:bodyPr wrap="square" lIns="91425" tIns="91425" rIns="91425" bIns="91425" anchor="t" anchorCtr="0">
            <a:noAutofit/>
          </a:bodyPr>
          <a:lstStyle/>
          <a:p>
            <a:pPr marL="457200" lvl="0" indent="-381000" rtl="0">
              <a:spcBef>
                <a:spcPts val="0"/>
              </a:spcBef>
              <a:spcAft>
                <a:spcPts val="0"/>
              </a:spcAft>
              <a:buSzPts val="2400"/>
              <a:buChar char="▪"/>
            </a:pPr>
            <a:r>
              <a:rPr lang="en-US" sz="1700" dirty="0" smtClean="0"/>
              <a:t>You are assigned a LERN consultant</a:t>
            </a:r>
          </a:p>
          <a:p>
            <a:pPr marL="457200" lvl="0" indent="-381000" rtl="0">
              <a:spcBef>
                <a:spcPts val="0"/>
              </a:spcBef>
              <a:spcAft>
                <a:spcPts val="0"/>
              </a:spcAft>
              <a:buSzPts val="2400"/>
              <a:buChar char="▪"/>
            </a:pPr>
            <a:r>
              <a:rPr lang="en-US" sz="1700" dirty="0" smtClean="0"/>
              <a:t>LERN consultant provides you a list of data, information and materials to prepare and forward</a:t>
            </a:r>
          </a:p>
          <a:p>
            <a:pPr marL="457200" lvl="0" indent="-381000" rtl="0">
              <a:spcBef>
                <a:spcPts val="0"/>
              </a:spcBef>
              <a:spcAft>
                <a:spcPts val="0"/>
              </a:spcAft>
              <a:buSzPts val="2400"/>
              <a:buChar char="▪"/>
            </a:pPr>
            <a:r>
              <a:rPr lang="en-US" sz="1700" dirty="0" smtClean="0"/>
              <a:t>LERN consultant analyzes data, information and materials</a:t>
            </a:r>
          </a:p>
          <a:p>
            <a:pPr marL="457200" lvl="0" indent="-381000" rtl="0">
              <a:spcBef>
                <a:spcPts val="0"/>
              </a:spcBef>
              <a:spcAft>
                <a:spcPts val="0"/>
              </a:spcAft>
              <a:buSzPts val="2400"/>
              <a:buChar char="▪"/>
            </a:pPr>
            <a:r>
              <a:rPr lang="en-US" sz="1700" dirty="0" smtClean="0"/>
              <a:t>LERN consultant visits for 2 days. Day 1 is to review data, information and materials and to gather more information. Day 2 LERN consultant reviews preliminary recommendations.</a:t>
            </a:r>
          </a:p>
          <a:p>
            <a:pPr marL="457200" lvl="0" indent="-381000" rtl="0">
              <a:spcBef>
                <a:spcPts val="0"/>
              </a:spcBef>
              <a:spcAft>
                <a:spcPts val="0"/>
              </a:spcAft>
              <a:buSzPts val="2400"/>
              <a:buChar char="▪"/>
            </a:pPr>
            <a:r>
              <a:rPr lang="en-US" sz="1700" dirty="0" smtClean="0"/>
              <a:t>Within a month, LERN consultant forwards a LERN Program Review Report with recommendations</a:t>
            </a:r>
          </a:p>
          <a:p>
            <a:pPr marL="457200" lvl="0" indent="-381000" rtl="0">
              <a:spcBef>
                <a:spcPts val="0"/>
              </a:spcBef>
              <a:spcAft>
                <a:spcPts val="0"/>
              </a:spcAft>
              <a:buSzPts val="2400"/>
              <a:buChar char="▪"/>
            </a:pPr>
            <a:r>
              <a:rPr lang="en-US" sz="1700" dirty="0" smtClean="0"/>
              <a:t>LERN consultant is available by telephone to review</a:t>
            </a:r>
          </a:p>
          <a:p>
            <a:pPr marL="457200" lvl="0" indent="-381000" rtl="0">
              <a:spcBef>
                <a:spcPts val="0"/>
              </a:spcBef>
              <a:spcAft>
                <a:spcPts val="0"/>
              </a:spcAft>
              <a:buSzPts val="2400"/>
              <a:buChar char="▪"/>
            </a:pPr>
            <a:r>
              <a:rPr lang="en-US" sz="1700" dirty="0" smtClean="0"/>
              <a:t>LERN consultant is available as long as needed to provide email and telephone support</a:t>
            </a:r>
            <a:endParaRPr lang="en" sz="1700" dirty="0"/>
          </a:p>
        </p:txBody>
      </p:sp>
      <p:sp>
        <p:nvSpPr>
          <p:cNvPr id="139" name="Shape 139"/>
          <p:cNvSpPr txBox="1">
            <a:spLocks noGrp="1"/>
          </p:cNvSpPr>
          <p:nvPr>
            <p:ph type="sldNum" idx="12"/>
          </p:nvPr>
        </p:nvSpPr>
        <p:spPr>
          <a:xfrm>
            <a:off x="8046600" y="4593850"/>
            <a:ext cx="1097400" cy="549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en"/>
              <a:t>9</a:t>
            </a:fld>
            <a:endParaRPr lang="en"/>
          </a:p>
        </p:txBody>
      </p:sp>
    </p:spTree>
    <p:extLst>
      <p:ext uri="{BB962C8B-B14F-4D97-AF65-F5344CB8AC3E}">
        <p14:creationId xmlns:p14="http://schemas.microsoft.com/office/powerpoint/2010/main" val="23220795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Laertes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274</TotalTime>
  <Words>539</Words>
  <Application>Microsoft Macintosh PowerPoint</Application>
  <PresentationFormat>On-screen Show (16:9)</PresentationFormat>
  <Paragraphs>79</Paragraphs>
  <Slides>15</Slides>
  <Notes>15</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Laertes template</vt:lpstr>
      <vt:lpstr>LERN Program Review Position Your Program for Success</vt:lpstr>
      <vt:lpstr>GoToWebinar</vt:lpstr>
      <vt:lpstr>Learning Resources Network</vt:lpstr>
      <vt:lpstr>Greg Marsello</vt:lpstr>
      <vt:lpstr>Agenda</vt:lpstr>
      <vt:lpstr>LERN’s Program Review</vt:lpstr>
      <vt:lpstr>PowerPoint Presentation</vt:lpstr>
      <vt:lpstr>Program Review Benefits</vt:lpstr>
      <vt:lpstr>Program Review Process</vt:lpstr>
      <vt:lpstr>What You Need To Do</vt:lpstr>
      <vt:lpstr>Price</vt:lpstr>
      <vt:lpstr>Examples</vt:lpstr>
      <vt:lpstr>PowerPoint Presentation</vt:lpstr>
      <vt:lpstr>Schedule An Appointment</vt:lpstr>
      <vt:lpstr>THANKS!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LERN Program Review Position Your Unit for Success</dc:title>
  <cp:lastModifiedBy>Greg Marsello</cp:lastModifiedBy>
  <cp:revision>13</cp:revision>
  <dcterms:modified xsi:type="dcterms:W3CDTF">2017-12-06T13:26:38Z</dcterms:modified>
</cp:coreProperties>
</file>