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495" r:id="rId4"/>
    <p:sldId id="846" r:id="rId5"/>
    <p:sldId id="260" r:id="rId6"/>
    <p:sldId id="848" r:id="rId7"/>
    <p:sldId id="840" r:id="rId8"/>
    <p:sldId id="647" r:id="rId9"/>
    <p:sldId id="822" r:id="rId10"/>
    <p:sldId id="804" r:id="rId11"/>
    <p:sldId id="826" r:id="rId12"/>
    <p:sldId id="828" r:id="rId13"/>
    <p:sldId id="298" r:id="rId14"/>
    <p:sldId id="343" r:id="rId15"/>
    <p:sldId id="830" r:id="rId16"/>
    <p:sldId id="831" r:id="rId17"/>
    <p:sldId id="832" r:id="rId18"/>
    <p:sldId id="269" r:id="rId19"/>
    <p:sldId id="270" r:id="rId20"/>
    <p:sldId id="271" r:id="rId21"/>
    <p:sldId id="834" r:id="rId22"/>
    <p:sldId id="833" r:id="rId23"/>
    <p:sldId id="835" r:id="rId24"/>
    <p:sldId id="330" r:id="rId25"/>
    <p:sldId id="836" r:id="rId26"/>
    <p:sldId id="331" r:id="rId27"/>
    <p:sldId id="838" r:id="rId28"/>
    <p:sldId id="837" r:id="rId29"/>
    <p:sldId id="823" r:id="rId30"/>
    <p:sldId id="839" r:id="rId31"/>
    <p:sldId id="259" r:id="rId32"/>
    <p:sldId id="827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5"/>
    <p:restoredTop sz="94383"/>
  </p:normalViewPr>
  <p:slideViewPr>
    <p:cSldViewPr snapToGrid="0" snapToObjects="1">
      <p:cViewPr varScale="1">
        <p:scale>
          <a:sx n="109" d="100"/>
          <a:sy n="109" d="100"/>
        </p:scale>
        <p:origin x="-5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5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8.svg"/><Relationship Id="rId1" Type="http://schemas.openxmlformats.org/officeDocument/2006/relationships/image" Target="../media/image21.png"/><Relationship Id="rId6" Type="http://schemas.openxmlformats.org/officeDocument/2006/relationships/image" Target="../media/image32.svg"/><Relationship Id="rId5" Type="http://schemas.openxmlformats.org/officeDocument/2006/relationships/image" Target="../media/image23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37.png"/><Relationship Id="rId6" Type="http://schemas.openxmlformats.org/officeDocument/2006/relationships/image" Target="../media/image53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8.svg"/><Relationship Id="rId1" Type="http://schemas.openxmlformats.org/officeDocument/2006/relationships/image" Target="../media/image21.png"/><Relationship Id="rId6" Type="http://schemas.openxmlformats.org/officeDocument/2006/relationships/image" Target="../media/image32.svg"/><Relationship Id="rId5" Type="http://schemas.openxmlformats.org/officeDocument/2006/relationships/image" Target="../media/image23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F9D7F-04FF-458A-8FF9-EA987A2BD9C3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2EFD5A1-24F7-4E00-B02B-B63E98E6C65E}">
      <dgm:prSet/>
      <dgm:spPr/>
      <dgm:t>
        <a:bodyPr/>
        <a:lstStyle/>
        <a:p>
          <a:r>
            <a:rPr lang="en-US"/>
            <a:t>Contract Training</a:t>
          </a:r>
        </a:p>
      </dgm:t>
    </dgm:pt>
    <dgm:pt modelId="{F1790D25-8751-4AD9-B20E-16E732B49FAD}" type="parTrans" cxnId="{439F9FE2-374F-40EA-9379-565C8F48906D}">
      <dgm:prSet/>
      <dgm:spPr/>
      <dgm:t>
        <a:bodyPr/>
        <a:lstStyle/>
        <a:p>
          <a:endParaRPr lang="en-US"/>
        </a:p>
      </dgm:t>
    </dgm:pt>
    <dgm:pt modelId="{F1231C08-0641-4D8A-875C-EA74ED8B342B}" type="sibTrans" cxnId="{439F9FE2-374F-40EA-9379-565C8F48906D}">
      <dgm:prSet/>
      <dgm:spPr/>
      <dgm:t>
        <a:bodyPr/>
        <a:lstStyle/>
        <a:p>
          <a:endParaRPr lang="en-US"/>
        </a:p>
      </dgm:t>
    </dgm:pt>
    <dgm:pt modelId="{E802F27E-EFF1-40B3-8CE3-A2DFD852DBF5}">
      <dgm:prSet/>
      <dgm:spPr/>
      <dgm:t>
        <a:bodyPr/>
        <a:lstStyle/>
        <a:p>
          <a:r>
            <a:rPr lang="en-US"/>
            <a:t>Contract Training Knowledge Competencies</a:t>
          </a:r>
        </a:p>
      </dgm:t>
    </dgm:pt>
    <dgm:pt modelId="{8AC471B3-8548-444F-B477-005C2BC4E9FA}" type="parTrans" cxnId="{A92F8874-1A95-445F-A9E6-CB0A3A1C2496}">
      <dgm:prSet/>
      <dgm:spPr/>
      <dgm:t>
        <a:bodyPr/>
        <a:lstStyle/>
        <a:p>
          <a:endParaRPr lang="en-US"/>
        </a:p>
      </dgm:t>
    </dgm:pt>
    <dgm:pt modelId="{56FA9474-C5D2-4DCC-B0D1-4497459F4DBD}" type="sibTrans" cxnId="{A92F8874-1A95-445F-A9E6-CB0A3A1C2496}">
      <dgm:prSet/>
      <dgm:spPr/>
      <dgm:t>
        <a:bodyPr/>
        <a:lstStyle/>
        <a:p>
          <a:endParaRPr lang="en-US"/>
        </a:p>
      </dgm:t>
    </dgm:pt>
    <dgm:pt modelId="{E55CD8CB-1330-4D50-A27A-4CFC2947CD02}">
      <dgm:prSet/>
      <dgm:spPr/>
      <dgm:t>
        <a:bodyPr/>
        <a:lstStyle/>
        <a:p>
          <a:r>
            <a:rPr lang="en-US"/>
            <a:t>Strategies for Success with a Small Contract Training Unit</a:t>
          </a:r>
        </a:p>
      </dgm:t>
    </dgm:pt>
    <dgm:pt modelId="{07D61138-3D4B-43AC-A3EE-1C4DC419AA86}" type="parTrans" cxnId="{29D43A9A-56FA-4DCC-A40A-2D124A2D41B8}">
      <dgm:prSet/>
      <dgm:spPr/>
      <dgm:t>
        <a:bodyPr/>
        <a:lstStyle/>
        <a:p>
          <a:endParaRPr lang="en-US"/>
        </a:p>
      </dgm:t>
    </dgm:pt>
    <dgm:pt modelId="{39A495BB-505F-4213-9EE9-27FD4F413CC9}" type="sibTrans" cxnId="{29D43A9A-56FA-4DCC-A40A-2D124A2D41B8}">
      <dgm:prSet/>
      <dgm:spPr/>
      <dgm:t>
        <a:bodyPr/>
        <a:lstStyle/>
        <a:p>
          <a:endParaRPr lang="en-US"/>
        </a:p>
      </dgm:t>
    </dgm:pt>
    <dgm:pt modelId="{35E29509-D1C4-4385-A2F0-655CE4938CBA}">
      <dgm:prSet/>
      <dgm:spPr/>
      <dgm:t>
        <a:bodyPr/>
        <a:lstStyle/>
        <a:p>
          <a:r>
            <a:rPr lang="en-US"/>
            <a:t>Contract Training Conference</a:t>
          </a:r>
        </a:p>
      </dgm:t>
    </dgm:pt>
    <dgm:pt modelId="{BF961A97-B649-4DD5-87D8-C84F6886BE85}" type="parTrans" cxnId="{76E74DCE-6778-4138-9DBD-23407566EDEE}">
      <dgm:prSet/>
      <dgm:spPr/>
      <dgm:t>
        <a:bodyPr/>
        <a:lstStyle/>
        <a:p>
          <a:endParaRPr lang="en-US"/>
        </a:p>
      </dgm:t>
    </dgm:pt>
    <dgm:pt modelId="{C69FE4E5-DB53-44D9-9F93-7C7132771E60}" type="sibTrans" cxnId="{76E74DCE-6778-4138-9DBD-23407566EDEE}">
      <dgm:prSet/>
      <dgm:spPr/>
      <dgm:t>
        <a:bodyPr/>
        <a:lstStyle/>
        <a:p>
          <a:endParaRPr lang="en-US"/>
        </a:p>
      </dgm:t>
    </dgm:pt>
    <dgm:pt modelId="{5B5CCD56-95C0-454D-83F8-4A4F120F22E9}">
      <dgm:prSet/>
      <dgm:spPr/>
      <dgm:t>
        <a:bodyPr/>
        <a:lstStyle/>
        <a:p>
          <a:r>
            <a:rPr lang="en-US"/>
            <a:t>LERN Contract Training Services</a:t>
          </a:r>
        </a:p>
      </dgm:t>
    </dgm:pt>
    <dgm:pt modelId="{9505631C-0AA4-48A0-A58F-BDF6CE62F6A0}" type="parTrans" cxnId="{C79DE50A-DEAE-4321-90C4-850FF916EB60}">
      <dgm:prSet/>
      <dgm:spPr/>
      <dgm:t>
        <a:bodyPr/>
        <a:lstStyle/>
        <a:p>
          <a:endParaRPr lang="en-US"/>
        </a:p>
      </dgm:t>
    </dgm:pt>
    <dgm:pt modelId="{F6238319-4138-4B27-928C-151E640EC967}" type="sibTrans" cxnId="{C79DE50A-DEAE-4321-90C4-850FF916EB60}">
      <dgm:prSet/>
      <dgm:spPr/>
      <dgm:t>
        <a:bodyPr/>
        <a:lstStyle/>
        <a:p>
          <a:endParaRPr lang="en-US"/>
        </a:p>
      </dgm:t>
    </dgm:pt>
    <dgm:pt modelId="{3413FDFF-C781-4C1A-A1F9-FDED82C8948D}">
      <dgm:prSet/>
      <dgm:spPr/>
      <dgm:t>
        <a:bodyPr/>
        <a:lstStyle/>
        <a:p>
          <a:r>
            <a:rPr lang="en-US"/>
            <a:t>Questions &amp; Answers</a:t>
          </a:r>
        </a:p>
      </dgm:t>
    </dgm:pt>
    <dgm:pt modelId="{394740A7-727F-445B-AF28-3538E7FE32D5}" type="parTrans" cxnId="{D5FD71C7-7BE1-4A0D-A8FC-DFDBB7AD7D89}">
      <dgm:prSet/>
      <dgm:spPr/>
      <dgm:t>
        <a:bodyPr/>
        <a:lstStyle/>
        <a:p>
          <a:endParaRPr lang="en-US"/>
        </a:p>
      </dgm:t>
    </dgm:pt>
    <dgm:pt modelId="{E3DC85D7-93CB-4C26-9460-51721127F32C}" type="sibTrans" cxnId="{D5FD71C7-7BE1-4A0D-A8FC-DFDBB7AD7D89}">
      <dgm:prSet/>
      <dgm:spPr/>
      <dgm:t>
        <a:bodyPr/>
        <a:lstStyle/>
        <a:p>
          <a:endParaRPr lang="en-US"/>
        </a:p>
      </dgm:t>
    </dgm:pt>
    <dgm:pt modelId="{0802E916-A767-48A4-91F6-DC19A90A4FE9}" type="pres">
      <dgm:prSet presAssocID="{043F9D7F-04FF-458A-8FF9-EA987A2BD9C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60C8C-3C48-473B-B840-67BD10D3C3F2}" type="pres">
      <dgm:prSet presAssocID="{92EFD5A1-24F7-4E00-B02B-B63E98E6C65E}" presName="compNode" presStyleCnt="0"/>
      <dgm:spPr/>
    </dgm:pt>
    <dgm:pt modelId="{3BC66554-C023-4482-A2AB-2CFAD886ED31}" type="pres">
      <dgm:prSet presAssocID="{92EFD5A1-24F7-4E00-B02B-B63E98E6C65E}" presName="bgRect" presStyleLbl="bgShp" presStyleIdx="0" presStyleCnt="6"/>
      <dgm:spPr/>
    </dgm:pt>
    <dgm:pt modelId="{CA2145AF-16F0-4E7C-9469-9C61745B2CD8}" type="pres">
      <dgm:prSet presAssocID="{92EFD5A1-24F7-4E00-B02B-B63E98E6C65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68D541D-28B2-4219-99E9-FC7FE85CF3F1}" type="pres">
      <dgm:prSet presAssocID="{92EFD5A1-24F7-4E00-B02B-B63E98E6C65E}" presName="spaceRect" presStyleCnt="0"/>
      <dgm:spPr/>
    </dgm:pt>
    <dgm:pt modelId="{D717EE06-0E17-4EA1-863C-DAB12724C87E}" type="pres">
      <dgm:prSet presAssocID="{92EFD5A1-24F7-4E00-B02B-B63E98E6C65E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16DDF93-F905-4EB6-A13F-5C1A1D271F70}" type="pres">
      <dgm:prSet presAssocID="{F1231C08-0641-4D8A-875C-EA74ED8B342B}" presName="sibTrans" presStyleCnt="0"/>
      <dgm:spPr/>
    </dgm:pt>
    <dgm:pt modelId="{46955F6F-644C-40C0-B589-860288932DB0}" type="pres">
      <dgm:prSet presAssocID="{E802F27E-EFF1-40B3-8CE3-A2DFD852DBF5}" presName="compNode" presStyleCnt="0"/>
      <dgm:spPr/>
    </dgm:pt>
    <dgm:pt modelId="{9788EE85-925F-453B-9E0D-DEF9C4FA9420}" type="pres">
      <dgm:prSet presAssocID="{E802F27E-EFF1-40B3-8CE3-A2DFD852DBF5}" presName="bgRect" presStyleLbl="bgShp" presStyleIdx="1" presStyleCnt="6"/>
      <dgm:spPr/>
    </dgm:pt>
    <dgm:pt modelId="{74ADE68B-95B1-41EC-A20F-BC2B19051C85}" type="pres">
      <dgm:prSet presAssocID="{E802F27E-EFF1-40B3-8CE3-A2DFD852DBF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3062A4-F55A-4AEA-8236-A8B52B0E9B39}" type="pres">
      <dgm:prSet presAssocID="{E802F27E-EFF1-40B3-8CE3-A2DFD852DBF5}" presName="spaceRect" presStyleCnt="0"/>
      <dgm:spPr/>
    </dgm:pt>
    <dgm:pt modelId="{17FFE844-AC7C-4E08-B6DF-647A0EE32FFF}" type="pres">
      <dgm:prSet presAssocID="{E802F27E-EFF1-40B3-8CE3-A2DFD852DBF5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0CFA00F-B006-4F67-9BEF-1C9AF7D6CE2B}" type="pres">
      <dgm:prSet presAssocID="{56FA9474-C5D2-4DCC-B0D1-4497459F4DBD}" presName="sibTrans" presStyleCnt="0"/>
      <dgm:spPr/>
    </dgm:pt>
    <dgm:pt modelId="{FB9980AA-237C-44F8-93C2-C5956048CFE9}" type="pres">
      <dgm:prSet presAssocID="{E55CD8CB-1330-4D50-A27A-4CFC2947CD02}" presName="compNode" presStyleCnt="0"/>
      <dgm:spPr/>
    </dgm:pt>
    <dgm:pt modelId="{88F6F0C1-76C5-4D82-8370-DC3979EA4663}" type="pres">
      <dgm:prSet presAssocID="{E55CD8CB-1330-4D50-A27A-4CFC2947CD02}" presName="bgRect" presStyleLbl="bgShp" presStyleIdx="2" presStyleCnt="6"/>
      <dgm:spPr/>
    </dgm:pt>
    <dgm:pt modelId="{1334B933-D772-4D2F-A4E3-D38E832898AB}" type="pres">
      <dgm:prSet presAssocID="{E55CD8CB-1330-4D50-A27A-4CFC2947CD0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F07854C-8C51-41A8-97E8-9A7A605D398A}" type="pres">
      <dgm:prSet presAssocID="{E55CD8CB-1330-4D50-A27A-4CFC2947CD02}" presName="spaceRect" presStyleCnt="0"/>
      <dgm:spPr/>
    </dgm:pt>
    <dgm:pt modelId="{44A9E311-C51B-4A54-8E74-918518BB1D48}" type="pres">
      <dgm:prSet presAssocID="{E55CD8CB-1330-4D50-A27A-4CFC2947CD02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9B70729-A336-4AFA-B8A8-645BFB55DD09}" type="pres">
      <dgm:prSet presAssocID="{39A495BB-505F-4213-9EE9-27FD4F413CC9}" presName="sibTrans" presStyleCnt="0"/>
      <dgm:spPr/>
    </dgm:pt>
    <dgm:pt modelId="{CC0F8B02-F9B3-477E-BFF8-4C9D82D42B1D}" type="pres">
      <dgm:prSet presAssocID="{35E29509-D1C4-4385-A2F0-655CE4938CBA}" presName="compNode" presStyleCnt="0"/>
      <dgm:spPr/>
    </dgm:pt>
    <dgm:pt modelId="{19E3986A-E7D6-4B5B-86F3-567C17C6D9AD}" type="pres">
      <dgm:prSet presAssocID="{35E29509-D1C4-4385-A2F0-655CE4938CBA}" presName="bgRect" presStyleLbl="bgShp" presStyleIdx="3" presStyleCnt="6"/>
      <dgm:spPr/>
    </dgm:pt>
    <dgm:pt modelId="{48F9BF04-F4FE-4017-BFF2-A8D8E0778A9F}" type="pres">
      <dgm:prSet presAssocID="{35E29509-D1C4-4385-A2F0-655CE4938CB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73E03E6-D73F-4053-AC77-7C896C5B222D}" type="pres">
      <dgm:prSet presAssocID="{35E29509-D1C4-4385-A2F0-655CE4938CBA}" presName="spaceRect" presStyleCnt="0"/>
      <dgm:spPr/>
    </dgm:pt>
    <dgm:pt modelId="{B251E98A-745A-4CB5-ABBE-CC2FDBF0AB77}" type="pres">
      <dgm:prSet presAssocID="{35E29509-D1C4-4385-A2F0-655CE4938CBA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4CA876E-CC39-4478-BA77-F16790BA26D5}" type="pres">
      <dgm:prSet presAssocID="{C69FE4E5-DB53-44D9-9F93-7C7132771E60}" presName="sibTrans" presStyleCnt="0"/>
      <dgm:spPr/>
    </dgm:pt>
    <dgm:pt modelId="{0C8183EC-ED41-43D4-81A1-C8C346809823}" type="pres">
      <dgm:prSet presAssocID="{5B5CCD56-95C0-454D-83F8-4A4F120F22E9}" presName="compNode" presStyleCnt="0"/>
      <dgm:spPr/>
    </dgm:pt>
    <dgm:pt modelId="{4E6DF835-B903-498E-AF6A-01642AFA5BE1}" type="pres">
      <dgm:prSet presAssocID="{5B5CCD56-95C0-454D-83F8-4A4F120F22E9}" presName="bgRect" presStyleLbl="bgShp" presStyleIdx="4" presStyleCnt="6"/>
      <dgm:spPr/>
    </dgm:pt>
    <dgm:pt modelId="{433DD119-9176-48C9-8972-0384F26F1BE0}" type="pres">
      <dgm:prSet presAssocID="{5B5CCD56-95C0-454D-83F8-4A4F120F22E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319CA40-6BFC-465E-A560-D33182D0A79F}" type="pres">
      <dgm:prSet presAssocID="{5B5CCD56-95C0-454D-83F8-4A4F120F22E9}" presName="spaceRect" presStyleCnt="0"/>
      <dgm:spPr/>
    </dgm:pt>
    <dgm:pt modelId="{D5C2899E-AC66-4581-AD45-41F07A01D1BE}" type="pres">
      <dgm:prSet presAssocID="{5B5CCD56-95C0-454D-83F8-4A4F120F22E9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A1241EF-DBCD-42A4-99C3-10BF599A91D1}" type="pres">
      <dgm:prSet presAssocID="{F6238319-4138-4B27-928C-151E640EC967}" presName="sibTrans" presStyleCnt="0"/>
      <dgm:spPr/>
    </dgm:pt>
    <dgm:pt modelId="{9E40E06C-62F5-4C72-B95A-68876314C590}" type="pres">
      <dgm:prSet presAssocID="{3413FDFF-C781-4C1A-A1F9-FDED82C8948D}" presName="compNode" presStyleCnt="0"/>
      <dgm:spPr/>
    </dgm:pt>
    <dgm:pt modelId="{A413A3E5-9E0A-478F-B0B3-DFE684BC55E2}" type="pres">
      <dgm:prSet presAssocID="{3413FDFF-C781-4C1A-A1F9-FDED82C8948D}" presName="bgRect" presStyleLbl="bgShp" presStyleIdx="5" presStyleCnt="6"/>
      <dgm:spPr/>
    </dgm:pt>
    <dgm:pt modelId="{2B3A1B54-8280-42D2-B4F5-13D00E089673}" type="pres">
      <dgm:prSet presAssocID="{3413FDFF-C781-4C1A-A1F9-FDED82C8948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EC7AABA-0009-47C5-BBEA-929DBEE76727}" type="pres">
      <dgm:prSet presAssocID="{3413FDFF-C781-4C1A-A1F9-FDED82C8948D}" presName="spaceRect" presStyleCnt="0"/>
      <dgm:spPr/>
    </dgm:pt>
    <dgm:pt modelId="{326826EA-C4C2-4C3B-A23F-6275C08E192E}" type="pres">
      <dgm:prSet presAssocID="{3413FDFF-C781-4C1A-A1F9-FDED82C8948D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79DE50A-DEAE-4321-90C4-850FF916EB60}" srcId="{043F9D7F-04FF-458A-8FF9-EA987A2BD9C3}" destId="{5B5CCD56-95C0-454D-83F8-4A4F120F22E9}" srcOrd="4" destOrd="0" parTransId="{9505631C-0AA4-48A0-A58F-BDF6CE62F6A0}" sibTransId="{F6238319-4138-4B27-928C-151E640EC967}"/>
    <dgm:cxn modelId="{A92F8874-1A95-445F-A9E6-CB0A3A1C2496}" srcId="{043F9D7F-04FF-458A-8FF9-EA987A2BD9C3}" destId="{E802F27E-EFF1-40B3-8CE3-A2DFD852DBF5}" srcOrd="1" destOrd="0" parTransId="{8AC471B3-8548-444F-B477-005C2BC4E9FA}" sibTransId="{56FA9474-C5D2-4DCC-B0D1-4497459F4DBD}"/>
    <dgm:cxn modelId="{A2838FB6-43FD-4E53-8977-6F1905E03523}" type="presOf" srcId="{5B5CCD56-95C0-454D-83F8-4A4F120F22E9}" destId="{D5C2899E-AC66-4581-AD45-41F07A01D1BE}" srcOrd="0" destOrd="0" presId="urn:microsoft.com/office/officeart/2018/2/layout/IconVerticalSolidList"/>
    <dgm:cxn modelId="{A2CBFDCF-621A-4F2F-B837-F6B52E8B78A9}" type="presOf" srcId="{E55CD8CB-1330-4D50-A27A-4CFC2947CD02}" destId="{44A9E311-C51B-4A54-8E74-918518BB1D48}" srcOrd="0" destOrd="0" presId="urn:microsoft.com/office/officeart/2018/2/layout/IconVerticalSolidList"/>
    <dgm:cxn modelId="{416C1387-25F9-45B1-AF54-AC3B7095BE95}" type="presOf" srcId="{92EFD5A1-24F7-4E00-B02B-B63E98E6C65E}" destId="{D717EE06-0E17-4EA1-863C-DAB12724C87E}" srcOrd="0" destOrd="0" presId="urn:microsoft.com/office/officeart/2018/2/layout/IconVerticalSolidList"/>
    <dgm:cxn modelId="{1CDB7B74-030C-416F-86D8-C44EA9BEAE1B}" type="presOf" srcId="{3413FDFF-C781-4C1A-A1F9-FDED82C8948D}" destId="{326826EA-C4C2-4C3B-A23F-6275C08E192E}" srcOrd="0" destOrd="0" presId="urn:microsoft.com/office/officeart/2018/2/layout/IconVerticalSolidList"/>
    <dgm:cxn modelId="{88905578-28B3-4506-A8E0-98EC03C5DC2E}" type="presOf" srcId="{E802F27E-EFF1-40B3-8CE3-A2DFD852DBF5}" destId="{17FFE844-AC7C-4E08-B6DF-647A0EE32FFF}" srcOrd="0" destOrd="0" presId="urn:microsoft.com/office/officeart/2018/2/layout/IconVerticalSolidList"/>
    <dgm:cxn modelId="{9BC9C65F-7A24-4CC6-AFA1-371E598513A7}" type="presOf" srcId="{35E29509-D1C4-4385-A2F0-655CE4938CBA}" destId="{B251E98A-745A-4CB5-ABBE-CC2FDBF0AB77}" srcOrd="0" destOrd="0" presId="urn:microsoft.com/office/officeart/2018/2/layout/IconVerticalSolidList"/>
    <dgm:cxn modelId="{2C6FDA3E-CDE5-446F-8E61-493CEF1D5915}" type="presOf" srcId="{043F9D7F-04FF-458A-8FF9-EA987A2BD9C3}" destId="{0802E916-A767-48A4-91F6-DC19A90A4FE9}" srcOrd="0" destOrd="0" presId="urn:microsoft.com/office/officeart/2018/2/layout/IconVerticalSolidList"/>
    <dgm:cxn modelId="{76E74DCE-6778-4138-9DBD-23407566EDEE}" srcId="{043F9D7F-04FF-458A-8FF9-EA987A2BD9C3}" destId="{35E29509-D1C4-4385-A2F0-655CE4938CBA}" srcOrd="3" destOrd="0" parTransId="{BF961A97-B649-4DD5-87D8-C84F6886BE85}" sibTransId="{C69FE4E5-DB53-44D9-9F93-7C7132771E60}"/>
    <dgm:cxn modelId="{29D43A9A-56FA-4DCC-A40A-2D124A2D41B8}" srcId="{043F9D7F-04FF-458A-8FF9-EA987A2BD9C3}" destId="{E55CD8CB-1330-4D50-A27A-4CFC2947CD02}" srcOrd="2" destOrd="0" parTransId="{07D61138-3D4B-43AC-A3EE-1C4DC419AA86}" sibTransId="{39A495BB-505F-4213-9EE9-27FD4F413CC9}"/>
    <dgm:cxn modelId="{439F9FE2-374F-40EA-9379-565C8F48906D}" srcId="{043F9D7F-04FF-458A-8FF9-EA987A2BD9C3}" destId="{92EFD5A1-24F7-4E00-B02B-B63E98E6C65E}" srcOrd="0" destOrd="0" parTransId="{F1790D25-8751-4AD9-B20E-16E732B49FAD}" sibTransId="{F1231C08-0641-4D8A-875C-EA74ED8B342B}"/>
    <dgm:cxn modelId="{D5FD71C7-7BE1-4A0D-A8FC-DFDBB7AD7D89}" srcId="{043F9D7F-04FF-458A-8FF9-EA987A2BD9C3}" destId="{3413FDFF-C781-4C1A-A1F9-FDED82C8948D}" srcOrd="5" destOrd="0" parTransId="{394740A7-727F-445B-AF28-3538E7FE32D5}" sibTransId="{E3DC85D7-93CB-4C26-9460-51721127F32C}"/>
    <dgm:cxn modelId="{23D034C8-3696-4D83-84DA-85D78BC94F50}" type="presParOf" srcId="{0802E916-A767-48A4-91F6-DC19A90A4FE9}" destId="{49E60C8C-3C48-473B-B840-67BD10D3C3F2}" srcOrd="0" destOrd="0" presId="urn:microsoft.com/office/officeart/2018/2/layout/IconVerticalSolidList"/>
    <dgm:cxn modelId="{E515F144-FEE5-4AB0-8413-1F395064FCA5}" type="presParOf" srcId="{49E60C8C-3C48-473B-B840-67BD10D3C3F2}" destId="{3BC66554-C023-4482-A2AB-2CFAD886ED31}" srcOrd="0" destOrd="0" presId="urn:microsoft.com/office/officeart/2018/2/layout/IconVerticalSolidList"/>
    <dgm:cxn modelId="{372E952B-8F5D-4F17-9CC1-A1862F17B036}" type="presParOf" srcId="{49E60C8C-3C48-473B-B840-67BD10D3C3F2}" destId="{CA2145AF-16F0-4E7C-9469-9C61745B2CD8}" srcOrd="1" destOrd="0" presId="urn:microsoft.com/office/officeart/2018/2/layout/IconVerticalSolidList"/>
    <dgm:cxn modelId="{2C8A8E20-0E3C-4EA8-8649-4B3B7A5315B1}" type="presParOf" srcId="{49E60C8C-3C48-473B-B840-67BD10D3C3F2}" destId="{368D541D-28B2-4219-99E9-FC7FE85CF3F1}" srcOrd="2" destOrd="0" presId="urn:microsoft.com/office/officeart/2018/2/layout/IconVerticalSolidList"/>
    <dgm:cxn modelId="{E9E26DB5-A39B-4D96-B106-E2F819347165}" type="presParOf" srcId="{49E60C8C-3C48-473B-B840-67BD10D3C3F2}" destId="{D717EE06-0E17-4EA1-863C-DAB12724C87E}" srcOrd="3" destOrd="0" presId="urn:microsoft.com/office/officeart/2018/2/layout/IconVerticalSolidList"/>
    <dgm:cxn modelId="{C0E076FB-EE5B-45EC-93A6-1E90CD3D4401}" type="presParOf" srcId="{0802E916-A767-48A4-91F6-DC19A90A4FE9}" destId="{C16DDF93-F905-4EB6-A13F-5C1A1D271F70}" srcOrd="1" destOrd="0" presId="urn:microsoft.com/office/officeart/2018/2/layout/IconVerticalSolidList"/>
    <dgm:cxn modelId="{B0149B1B-D79E-44AA-9BAC-F2AB7A2280EF}" type="presParOf" srcId="{0802E916-A767-48A4-91F6-DC19A90A4FE9}" destId="{46955F6F-644C-40C0-B589-860288932DB0}" srcOrd="2" destOrd="0" presId="urn:microsoft.com/office/officeart/2018/2/layout/IconVerticalSolidList"/>
    <dgm:cxn modelId="{AA18FAC5-F36E-49CD-AC58-E6C51E78C4B7}" type="presParOf" srcId="{46955F6F-644C-40C0-B589-860288932DB0}" destId="{9788EE85-925F-453B-9E0D-DEF9C4FA9420}" srcOrd="0" destOrd="0" presId="urn:microsoft.com/office/officeart/2018/2/layout/IconVerticalSolidList"/>
    <dgm:cxn modelId="{C612670B-C13D-4392-B8EB-BCCBE2B9A8DE}" type="presParOf" srcId="{46955F6F-644C-40C0-B589-860288932DB0}" destId="{74ADE68B-95B1-41EC-A20F-BC2B19051C85}" srcOrd="1" destOrd="0" presId="urn:microsoft.com/office/officeart/2018/2/layout/IconVerticalSolidList"/>
    <dgm:cxn modelId="{008C605F-9CB1-4C77-A044-068AC7C649D9}" type="presParOf" srcId="{46955F6F-644C-40C0-B589-860288932DB0}" destId="{333062A4-F55A-4AEA-8236-A8B52B0E9B39}" srcOrd="2" destOrd="0" presId="urn:microsoft.com/office/officeart/2018/2/layout/IconVerticalSolidList"/>
    <dgm:cxn modelId="{08FC1101-B436-4A70-880D-1C6400B95826}" type="presParOf" srcId="{46955F6F-644C-40C0-B589-860288932DB0}" destId="{17FFE844-AC7C-4E08-B6DF-647A0EE32FFF}" srcOrd="3" destOrd="0" presId="urn:microsoft.com/office/officeart/2018/2/layout/IconVerticalSolidList"/>
    <dgm:cxn modelId="{868E3861-41F9-48CD-925E-D6881D1EA3D5}" type="presParOf" srcId="{0802E916-A767-48A4-91F6-DC19A90A4FE9}" destId="{E0CFA00F-B006-4F67-9BEF-1C9AF7D6CE2B}" srcOrd="3" destOrd="0" presId="urn:microsoft.com/office/officeart/2018/2/layout/IconVerticalSolidList"/>
    <dgm:cxn modelId="{37267CD8-C9CA-486F-870C-EAFE4AF2AF00}" type="presParOf" srcId="{0802E916-A767-48A4-91F6-DC19A90A4FE9}" destId="{FB9980AA-237C-44F8-93C2-C5956048CFE9}" srcOrd="4" destOrd="0" presId="urn:microsoft.com/office/officeart/2018/2/layout/IconVerticalSolidList"/>
    <dgm:cxn modelId="{3A57B241-883E-4CB0-9BF6-D7B762254984}" type="presParOf" srcId="{FB9980AA-237C-44F8-93C2-C5956048CFE9}" destId="{88F6F0C1-76C5-4D82-8370-DC3979EA4663}" srcOrd="0" destOrd="0" presId="urn:microsoft.com/office/officeart/2018/2/layout/IconVerticalSolidList"/>
    <dgm:cxn modelId="{24761BEB-D7FD-4BC0-BCF0-CB21CD14519D}" type="presParOf" srcId="{FB9980AA-237C-44F8-93C2-C5956048CFE9}" destId="{1334B933-D772-4D2F-A4E3-D38E832898AB}" srcOrd="1" destOrd="0" presId="urn:microsoft.com/office/officeart/2018/2/layout/IconVerticalSolidList"/>
    <dgm:cxn modelId="{5148AE09-CDA9-4D5D-85CE-B056B865FF99}" type="presParOf" srcId="{FB9980AA-237C-44F8-93C2-C5956048CFE9}" destId="{CF07854C-8C51-41A8-97E8-9A7A605D398A}" srcOrd="2" destOrd="0" presId="urn:microsoft.com/office/officeart/2018/2/layout/IconVerticalSolidList"/>
    <dgm:cxn modelId="{3408DACA-D88B-4178-9C77-4C50EB493775}" type="presParOf" srcId="{FB9980AA-237C-44F8-93C2-C5956048CFE9}" destId="{44A9E311-C51B-4A54-8E74-918518BB1D48}" srcOrd="3" destOrd="0" presId="urn:microsoft.com/office/officeart/2018/2/layout/IconVerticalSolidList"/>
    <dgm:cxn modelId="{4EF98BAA-DFA0-440C-BADA-CA8C4EEAB25B}" type="presParOf" srcId="{0802E916-A767-48A4-91F6-DC19A90A4FE9}" destId="{E9B70729-A336-4AFA-B8A8-645BFB55DD09}" srcOrd="5" destOrd="0" presId="urn:microsoft.com/office/officeart/2018/2/layout/IconVerticalSolidList"/>
    <dgm:cxn modelId="{970639D1-45B1-44F1-98AE-039FE780BE6E}" type="presParOf" srcId="{0802E916-A767-48A4-91F6-DC19A90A4FE9}" destId="{CC0F8B02-F9B3-477E-BFF8-4C9D82D42B1D}" srcOrd="6" destOrd="0" presId="urn:microsoft.com/office/officeart/2018/2/layout/IconVerticalSolidList"/>
    <dgm:cxn modelId="{4B768594-E239-4A8A-8838-F61C7E890ED9}" type="presParOf" srcId="{CC0F8B02-F9B3-477E-BFF8-4C9D82D42B1D}" destId="{19E3986A-E7D6-4B5B-86F3-567C17C6D9AD}" srcOrd="0" destOrd="0" presId="urn:microsoft.com/office/officeart/2018/2/layout/IconVerticalSolidList"/>
    <dgm:cxn modelId="{09449DFD-C5A2-4C94-BDD7-4F9A6549EA90}" type="presParOf" srcId="{CC0F8B02-F9B3-477E-BFF8-4C9D82D42B1D}" destId="{48F9BF04-F4FE-4017-BFF2-A8D8E0778A9F}" srcOrd="1" destOrd="0" presId="urn:microsoft.com/office/officeart/2018/2/layout/IconVerticalSolidList"/>
    <dgm:cxn modelId="{B29D722C-5A60-44ED-90FF-397C462DE834}" type="presParOf" srcId="{CC0F8B02-F9B3-477E-BFF8-4C9D82D42B1D}" destId="{773E03E6-D73F-4053-AC77-7C896C5B222D}" srcOrd="2" destOrd="0" presId="urn:microsoft.com/office/officeart/2018/2/layout/IconVerticalSolidList"/>
    <dgm:cxn modelId="{C82CEDB0-49C3-47E4-9316-2DBA3EDD61B5}" type="presParOf" srcId="{CC0F8B02-F9B3-477E-BFF8-4C9D82D42B1D}" destId="{B251E98A-745A-4CB5-ABBE-CC2FDBF0AB77}" srcOrd="3" destOrd="0" presId="urn:microsoft.com/office/officeart/2018/2/layout/IconVerticalSolidList"/>
    <dgm:cxn modelId="{C0BC74EE-1B93-431C-B4E9-E922F36D6F29}" type="presParOf" srcId="{0802E916-A767-48A4-91F6-DC19A90A4FE9}" destId="{34CA876E-CC39-4478-BA77-F16790BA26D5}" srcOrd="7" destOrd="0" presId="urn:microsoft.com/office/officeart/2018/2/layout/IconVerticalSolidList"/>
    <dgm:cxn modelId="{F43D2F9F-DCFF-4665-8CA1-5173067F205F}" type="presParOf" srcId="{0802E916-A767-48A4-91F6-DC19A90A4FE9}" destId="{0C8183EC-ED41-43D4-81A1-C8C346809823}" srcOrd="8" destOrd="0" presId="urn:microsoft.com/office/officeart/2018/2/layout/IconVerticalSolidList"/>
    <dgm:cxn modelId="{D4263E28-2A42-4155-88DA-AE7DF8780B45}" type="presParOf" srcId="{0C8183EC-ED41-43D4-81A1-C8C346809823}" destId="{4E6DF835-B903-498E-AF6A-01642AFA5BE1}" srcOrd="0" destOrd="0" presId="urn:microsoft.com/office/officeart/2018/2/layout/IconVerticalSolidList"/>
    <dgm:cxn modelId="{1D313F45-C0E8-40BE-9592-3AF2DAB61258}" type="presParOf" srcId="{0C8183EC-ED41-43D4-81A1-C8C346809823}" destId="{433DD119-9176-48C9-8972-0384F26F1BE0}" srcOrd="1" destOrd="0" presId="urn:microsoft.com/office/officeart/2018/2/layout/IconVerticalSolidList"/>
    <dgm:cxn modelId="{9140DAB0-EF3F-4B83-95C4-D72E12743C6E}" type="presParOf" srcId="{0C8183EC-ED41-43D4-81A1-C8C346809823}" destId="{C319CA40-6BFC-465E-A560-D33182D0A79F}" srcOrd="2" destOrd="0" presId="urn:microsoft.com/office/officeart/2018/2/layout/IconVerticalSolidList"/>
    <dgm:cxn modelId="{E6BE389F-ADE0-4B21-9B87-1C55273915D3}" type="presParOf" srcId="{0C8183EC-ED41-43D4-81A1-C8C346809823}" destId="{D5C2899E-AC66-4581-AD45-41F07A01D1BE}" srcOrd="3" destOrd="0" presId="urn:microsoft.com/office/officeart/2018/2/layout/IconVerticalSolidList"/>
    <dgm:cxn modelId="{B953C736-1F79-43AD-A5E6-59554CAA10A0}" type="presParOf" srcId="{0802E916-A767-48A4-91F6-DC19A90A4FE9}" destId="{4A1241EF-DBCD-42A4-99C3-10BF599A91D1}" srcOrd="9" destOrd="0" presId="urn:microsoft.com/office/officeart/2018/2/layout/IconVerticalSolidList"/>
    <dgm:cxn modelId="{777E877A-03C6-4CCA-81BA-B067EAA85B46}" type="presParOf" srcId="{0802E916-A767-48A4-91F6-DC19A90A4FE9}" destId="{9E40E06C-62F5-4C72-B95A-68876314C590}" srcOrd="10" destOrd="0" presId="urn:microsoft.com/office/officeart/2018/2/layout/IconVerticalSolidList"/>
    <dgm:cxn modelId="{828FE16A-0C99-429E-8E1E-3153315F1ACB}" type="presParOf" srcId="{9E40E06C-62F5-4C72-B95A-68876314C590}" destId="{A413A3E5-9E0A-478F-B0B3-DFE684BC55E2}" srcOrd="0" destOrd="0" presId="urn:microsoft.com/office/officeart/2018/2/layout/IconVerticalSolidList"/>
    <dgm:cxn modelId="{178B2C29-FC78-459A-BEE3-608B396DB063}" type="presParOf" srcId="{9E40E06C-62F5-4C72-B95A-68876314C590}" destId="{2B3A1B54-8280-42D2-B4F5-13D00E089673}" srcOrd="1" destOrd="0" presId="urn:microsoft.com/office/officeart/2018/2/layout/IconVerticalSolidList"/>
    <dgm:cxn modelId="{69A5B1CC-24AD-4D33-80BC-375D910923BD}" type="presParOf" srcId="{9E40E06C-62F5-4C72-B95A-68876314C590}" destId="{CEC7AABA-0009-47C5-BBEA-929DBEE76727}" srcOrd="2" destOrd="0" presId="urn:microsoft.com/office/officeart/2018/2/layout/IconVerticalSolidList"/>
    <dgm:cxn modelId="{6F76E180-456A-4B5C-A1BA-D1E71D6E6266}" type="presParOf" srcId="{9E40E06C-62F5-4C72-B95A-68876314C590}" destId="{326826EA-C4C2-4C3B-A23F-6275C08E19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62F5B-5A91-4D6F-B4B8-76A59811B57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B1E947-45E1-470D-875B-B91D86658300}">
      <dgm:prSet/>
      <dgm:spPr/>
      <dgm:t>
        <a:bodyPr/>
        <a:lstStyle/>
        <a:p>
          <a:r>
            <a:rPr lang="en-US"/>
            <a:t>Understanding Contract Training</a:t>
          </a:r>
        </a:p>
      </dgm:t>
    </dgm:pt>
    <dgm:pt modelId="{03885E9C-0264-48CE-8F41-31E09A92D8CF}" type="parTrans" cxnId="{A61A2D19-E168-407B-8BBF-B5B8CB8F36E7}">
      <dgm:prSet/>
      <dgm:spPr/>
      <dgm:t>
        <a:bodyPr/>
        <a:lstStyle/>
        <a:p>
          <a:endParaRPr lang="en-US"/>
        </a:p>
      </dgm:t>
    </dgm:pt>
    <dgm:pt modelId="{9D570CE6-752F-4064-9093-36B5524C8C17}" type="sibTrans" cxnId="{A61A2D19-E168-407B-8BBF-B5B8CB8F36E7}">
      <dgm:prSet/>
      <dgm:spPr/>
      <dgm:t>
        <a:bodyPr/>
        <a:lstStyle/>
        <a:p>
          <a:endParaRPr lang="en-US"/>
        </a:p>
      </dgm:t>
    </dgm:pt>
    <dgm:pt modelId="{ABD5A2CD-0FDE-4E97-8E88-949A6EB75A9C}">
      <dgm:prSet/>
      <dgm:spPr/>
      <dgm:t>
        <a:bodyPr/>
        <a:lstStyle/>
        <a:p>
          <a:r>
            <a:rPr lang="en-US"/>
            <a:t>The Finances of Contract Training</a:t>
          </a:r>
        </a:p>
      </dgm:t>
    </dgm:pt>
    <dgm:pt modelId="{A1CFE95D-8EA6-475D-89EC-77760E3086DC}" type="parTrans" cxnId="{8AFACCDE-8755-4E15-9FD6-C9E1494C44AB}">
      <dgm:prSet/>
      <dgm:spPr/>
      <dgm:t>
        <a:bodyPr/>
        <a:lstStyle/>
        <a:p>
          <a:endParaRPr lang="en-US"/>
        </a:p>
      </dgm:t>
    </dgm:pt>
    <dgm:pt modelId="{AD62BA57-D7D7-40FF-9466-88057454B577}" type="sibTrans" cxnId="{8AFACCDE-8755-4E15-9FD6-C9E1494C44AB}">
      <dgm:prSet/>
      <dgm:spPr/>
      <dgm:t>
        <a:bodyPr/>
        <a:lstStyle/>
        <a:p>
          <a:endParaRPr lang="en-US"/>
        </a:p>
      </dgm:t>
    </dgm:pt>
    <dgm:pt modelId="{ABAEAD47-4A5E-4529-A107-A736376ADFD8}">
      <dgm:prSet/>
      <dgm:spPr/>
      <dgm:t>
        <a:bodyPr/>
        <a:lstStyle/>
        <a:p>
          <a:r>
            <a:rPr lang="en-US"/>
            <a:t>Real World &amp; Team Selling</a:t>
          </a:r>
        </a:p>
      </dgm:t>
    </dgm:pt>
    <dgm:pt modelId="{761D0BBA-0C49-4C1D-AF41-6C0BCA6FE252}" type="parTrans" cxnId="{B0FADA41-0A57-4B5C-96F2-703A784CBE73}">
      <dgm:prSet/>
      <dgm:spPr/>
      <dgm:t>
        <a:bodyPr/>
        <a:lstStyle/>
        <a:p>
          <a:endParaRPr lang="en-US"/>
        </a:p>
      </dgm:t>
    </dgm:pt>
    <dgm:pt modelId="{E4D1219D-1DAB-4149-BBAE-F0DBE5F3E3BB}" type="sibTrans" cxnId="{B0FADA41-0A57-4B5C-96F2-703A784CBE73}">
      <dgm:prSet/>
      <dgm:spPr/>
      <dgm:t>
        <a:bodyPr/>
        <a:lstStyle/>
        <a:p>
          <a:endParaRPr lang="en-US"/>
        </a:p>
      </dgm:t>
    </dgm:pt>
    <dgm:pt modelId="{C24403CF-B8D3-4CC7-9666-BA1954017935}">
      <dgm:prSet/>
      <dgm:spPr/>
      <dgm:t>
        <a:bodyPr/>
        <a:lstStyle/>
        <a:p>
          <a:r>
            <a:rPr lang="en-US"/>
            <a:t>Marketing, Lead Generation &amp; Client Analysis</a:t>
          </a:r>
        </a:p>
      </dgm:t>
    </dgm:pt>
    <dgm:pt modelId="{120A3145-AB38-41C6-A0FA-FD8DDA8F7AE7}" type="parTrans" cxnId="{C07E0B9B-8003-4F16-8459-1708ED2DF54B}">
      <dgm:prSet/>
      <dgm:spPr/>
      <dgm:t>
        <a:bodyPr/>
        <a:lstStyle/>
        <a:p>
          <a:endParaRPr lang="en-US"/>
        </a:p>
      </dgm:t>
    </dgm:pt>
    <dgm:pt modelId="{BD02D7E2-96C4-4F43-922E-B05176DE72F6}" type="sibTrans" cxnId="{C07E0B9B-8003-4F16-8459-1708ED2DF54B}">
      <dgm:prSet/>
      <dgm:spPr/>
      <dgm:t>
        <a:bodyPr/>
        <a:lstStyle/>
        <a:p>
          <a:endParaRPr lang="en-US"/>
        </a:p>
      </dgm:t>
    </dgm:pt>
    <dgm:pt modelId="{E9C3FFA8-4C26-4AF3-873A-D3D87ECED780}">
      <dgm:prSet/>
      <dgm:spPr/>
      <dgm:t>
        <a:bodyPr/>
        <a:lstStyle/>
        <a:p>
          <a:r>
            <a:rPr lang="en-US"/>
            <a:t>Needs Assessment</a:t>
          </a:r>
        </a:p>
      </dgm:t>
    </dgm:pt>
    <dgm:pt modelId="{C63CA95F-57BC-4133-A91B-93D23B2DBCC9}" type="parTrans" cxnId="{7512D483-AEDE-4944-B7C4-E501AA02E8AD}">
      <dgm:prSet/>
      <dgm:spPr/>
      <dgm:t>
        <a:bodyPr/>
        <a:lstStyle/>
        <a:p>
          <a:endParaRPr lang="en-US"/>
        </a:p>
      </dgm:t>
    </dgm:pt>
    <dgm:pt modelId="{5C215C2A-425C-46A4-80D2-961B551E8F1B}" type="sibTrans" cxnId="{7512D483-AEDE-4944-B7C4-E501AA02E8AD}">
      <dgm:prSet/>
      <dgm:spPr/>
      <dgm:t>
        <a:bodyPr/>
        <a:lstStyle/>
        <a:p>
          <a:endParaRPr lang="en-US"/>
        </a:p>
      </dgm:t>
    </dgm:pt>
    <dgm:pt modelId="{BC159F1A-236C-4FD7-B5D2-98A6B5955963}">
      <dgm:prSet/>
      <dgm:spPr/>
      <dgm:t>
        <a:bodyPr/>
        <a:lstStyle/>
        <a:p>
          <a:r>
            <a:rPr lang="en-US"/>
            <a:t>Pricing Contract Training</a:t>
          </a:r>
        </a:p>
      </dgm:t>
    </dgm:pt>
    <dgm:pt modelId="{8CE3E81F-72A6-44CF-B04A-9E478B4CAD2B}" type="parTrans" cxnId="{EDD7289F-B698-4F37-A6F7-8CDD031F775B}">
      <dgm:prSet/>
      <dgm:spPr/>
      <dgm:t>
        <a:bodyPr/>
        <a:lstStyle/>
        <a:p>
          <a:endParaRPr lang="en-US"/>
        </a:p>
      </dgm:t>
    </dgm:pt>
    <dgm:pt modelId="{E1F37319-03E6-4EE6-A068-B5D724B95B2E}" type="sibTrans" cxnId="{EDD7289F-B698-4F37-A6F7-8CDD031F775B}">
      <dgm:prSet/>
      <dgm:spPr/>
      <dgm:t>
        <a:bodyPr/>
        <a:lstStyle/>
        <a:p>
          <a:endParaRPr lang="en-US"/>
        </a:p>
      </dgm:t>
    </dgm:pt>
    <dgm:pt modelId="{B36AF706-5E94-44CF-B400-EE60C34C83AC}">
      <dgm:prSet/>
      <dgm:spPr/>
      <dgm:t>
        <a:bodyPr/>
        <a:lstStyle/>
        <a:p>
          <a:r>
            <a:rPr lang="en-US"/>
            <a:t>Teaming with the Right Instructors</a:t>
          </a:r>
        </a:p>
      </dgm:t>
    </dgm:pt>
    <dgm:pt modelId="{E228A2B2-A832-4A7D-881F-8ED6D2F06952}" type="parTrans" cxnId="{44FC7858-49AD-4DFA-AC86-C23B9B7AFB16}">
      <dgm:prSet/>
      <dgm:spPr/>
      <dgm:t>
        <a:bodyPr/>
        <a:lstStyle/>
        <a:p>
          <a:endParaRPr lang="en-US"/>
        </a:p>
      </dgm:t>
    </dgm:pt>
    <dgm:pt modelId="{98E2E255-4C3A-4DCF-8B6C-82FB662ED0D0}" type="sibTrans" cxnId="{44FC7858-49AD-4DFA-AC86-C23B9B7AFB16}">
      <dgm:prSet/>
      <dgm:spPr/>
      <dgm:t>
        <a:bodyPr/>
        <a:lstStyle/>
        <a:p>
          <a:endParaRPr lang="en-US"/>
        </a:p>
      </dgm:t>
    </dgm:pt>
    <dgm:pt modelId="{2B3C4118-1DAB-465B-A882-73EF298AF9B9}">
      <dgm:prSet/>
      <dgm:spPr/>
      <dgm:t>
        <a:bodyPr/>
        <a:lstStyle/>
        <a:p>
          <a:r>
            <a:rPr lang="en-US"/>
            <a:t>Documents &amp; Templates</a:t>
          </a:r>
        </a:p>
      </dgm:t>
    </dgm:pt>
    <dgm:pt modelId="{439ED206-BD55-4913-8AB7-535EB98879F4}" type="parTrans" cxnId="{74D0448E-370B-45F5-90A5-8ACEB52805F4}">
      <dgm:prSet/>
      <dgm:spPr/>
      <dgm:t>
        <a:bodyPr/>
        <a:lstStyle/>
        <a:p>
          <a:endParaRPr lang="en-US"/>
        </a:p>
      </dgm:t>
    </dgm:pt>
    <dgm:pt modelId="{40F9B110-EE35-4430-855F-78D153633DDC}" type="sibTrans" cxnId="{74D0448E-370B-45F5-90A5-8ACEB52805F4}">
      <dgm:prSet/>
      <dgm:spPr/>
      <dgm:t>
        <a:bodyPr/>
        <a:lstStyle/>
        <a:p>
          <a:endParaRPr lang="en-US"/>
        </a:p>
      </dgm:t>
    </dgm:pt>
    <dgm:pt modelId="{96858483-BC00-44D0-B524-E32619FFB93F}">
      <dgm:prSet/>
      <dgm:spPr/>
      <dgm:t>
        <a:bodyPr/>
        <a:lstStyle/>
        <a:p>
          <a:r>
            <a:rPr lang="en-US"/>
            <a:t>Quality Assurance &amp; ROI</a:t>
          </a:r>
        </a:p>
      </dgm:t>
    </dgm:pt>
    <dgm:pt modelId="{5616E37F-90D4-4F73-A7A8-D14A102C7858}" type="parTrans" cxnId="{95184B39-EF30-4D14-A54A-47EF3BA5070E}">
      <dgm:prSet/>
      <dgm:spPr/>
      <dgm:t>
        <a:bodyPr/>
        <a:lstStyle/>
        <a:p>
          <a:endParaRPr lang="en-US"/>
        </a:p>
      </dgm:t>
    </dgm:pt>
    <dgm:pt modelId="{8CD4A126-4F25-4F90-B3CC-A7B706E207CA}" type="sibTrans" cxnId="{95184B39-EF30-4D14-A54A-47EF3BA5070E}">
      <dgm:prSet/>
      <dgm:spPr/>
      <dgm:t>
        <a:bodyPr/>
        <a:lstStyle/>
        <a:p>
          <a:endParaRPr lang="en-US"/>
        </a:p>
      </dgm:t>
    </dgm:pt>
    <dgm:pt modelId="{F2C1218D-426D-CD42-BD06-BC16F7359E75}" type="pres">
      <dgm:prSet presAssocID="{D1262F5B-5A91-4D6F-B4B8-76A59811B5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C47BA-E663-A04A-94E5-DDAA07838CE7}" type="pres">
      <dgm:prSet presAssocID="{4AB1E947-45E1-470D-875B-B91D8665830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80C0C-2F92-F44E-94A7-B0EDB67653A6}" type="pres">
      <dgm:prSet presAssocID="{9D570CE6-752F-4064-9093-36B5524C8C17}" presName="sibTrans" presStyleCnt="0"/>
      <dgm:spPr/>
    </dgm:pt>
    <dgm:pt modelId="{C6D8CB8B-DCA2-8246-8FF0-60F59C8E1207}" type="pres">
      <dgm:prSet presAssocID="{ABD5A2CD-0FDE-4E97-8E88-949A6EB75A9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DC2C2-8BA6-4D4C-9B2E-FFE1BFB9A30D}" type="pres">
      <dgm:prSet presAssocID="{AD62BA57-D7D7-40FF-9466-88057454B577}" presName="sibTrans" presStyleCnt="0"/>
      <dgm:spPr/>
    </dgm:pt>
    <dgm:pt modelId="{6181C051-58D4-0B44-B35A-58E3C5E6241F}" type="pres">
      <dgm:prSet presAssocID="{ABAEAD47-4A5E-4529-A107-A736376ADFD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0DAD3-8CAE-0140-836A-C13E9FEE6FA6}" type="pres">
      <dgm:prSet presAssocID="{E4D1219D-1DAB-4149-BBAE-F0DBE5F3E3BB}" presName="sibTrans" presStyleCnt="0"/>
      <dgm:spPr/>
    </dgm:pt>
    <dgm:pt modelId="{BD51B2E9-5E60-DF48-B42D-498F1F4B8F51}" type="pres">
      <dgm:prSet presAssocID="{C24403CF-B8D3-4CC7-9666-BA195401793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B7B21-2BCE-0F4F-BA6B-0263C6C299D5}" type="pres">
      <dgm:prSet presAssocID="{BD02D7E2-96C4-4F43-922E-B05176DE72F6}" presName="sibTrans" presStyleCnt="0"/>
      <dgm:spPr/>
    </dgm:pt>
    <dgm:pt modelId="{61C65339-35EF-294D-806C-FC1A89076BF9}" type="pres">
      <dgm:prSet presAssocID="{E9C3FFA8-4C26-4AF3-873A-D3D87ECED78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EE92C-0E77-3D4B-BD7C-ACDCF549643A}" type="pres">
      <dgm:prSet presAssocID="{5C215C2A-425C-46A4-80D2-961B551E8F1B}" presName="sibTrans" presStyleCnt="0"/>
      <dgm:spPr/>
    </dgm:pt>
    <dgm:pt modelId="{1AFD25FA-457D-B94C-9BAC-D1A4E2120664}" type="pres">
      <dgm:prSet presAssocID="{BC159F1A-236C-4FD7-B5D2-98A6B595596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96B4F-6B14-3E4B-A606-A25243C1AE32}" type="pres">
      <dgm:prSet presAssocID="{E1F37319-03E6-4EE6-A068-B5D724B95B2E}" presName="sibTrans" presStyleCnt="0"/>
      <dgm:spPr/>
    </dgm:pt>
    <dgm:pt modelId="{BC2DB944-D028-6745-AFD5-1B320D61BC8F}" type="pres">
      <dgm:prSet presAssocID="{B36AF706-5E94-44CF-B400-EE60C34C83A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07646-098D-4748-8728-70DF393F4125}" type="pres">
      <dgm:prSet presAssocID="{98E2E255-4C3A-4DCF-8B6C-82FB662ED0D0}" presName="sibTrans" presStyleCnt="0"/>
      <dgm:spPr/>
    </dgm:pt>
    <dgm:pt modelId="{955D9B82-637D-F343-9159-5C1857430812}" type="pres">
      <dgm:prSet presAssocID="{2B3C4118-1DAB-465B-A882-73EF298AF9B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08960-0313-2544-8F30-15F8875AF7BB}" type="pres">
      <dgm:prSet presAssocID="{40F9B110-EE35-4430-855F-78D153633DDC}" presName="sibTrans" presStyleCnt="0"/>
      <dgm:spPr/>
    </dgm:pt>
    <dgm:pt modelId="{A61AE0A6-A9B1-F449-8008-AD3CACFC7E28}" type="pres">
      <dgm:prSet presAssocID="{96858483-BC00-44D0-B524-E32619FFB93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AB8FE-5DBF-2446-8C14-10EFA47A5B74}" type="presOf" srcId="{C24403CF-B8D3-4CC7-9666-BA1954017935}" destId="{BD51B2E9-5E60-DF48-B42D-498F1F4B8F51}" srcOrd="0" destOrd="0" presId="urn:microsoft.com/office/officeart/2005/8/layout/default"/>
    <dgm:cxn modelId="{95184B39-EF30-4D14-A54A-47EF3BA5070E}" srcId="{D1262F5B-5A91-4D6F-B4B8-76A59811B570}" destId="{96858483-BC00-44D0-B524-E32619FFB93F}" srcOrd="8" destOrd="0" parTransId="{5616E37F-90D4-4F73-A7A8-D14A102C7858}" sibTransId="{8CD4A126-4F25-4F90-B3CC-A7B706E207CA}"/>
    <dgm:cxn modelId="{74D0448E-370B-45F5-90A5-8ACEB52805F4}" srcId="{D1262F5B-5A91-4D6F-B4B8-76A59811B570}" destId="{2B3C4118-1DAB-465B-A882-73EF298AF9B9}" srcOrd="7" destOrd="0" parTransId="{439ED206-BD55-4913-8AB7-535EB98879F4}" sibTransId="{40F9B110-EE35-4430-855F-78D153633DDC}"/>
    <dgm:cxn modelId="{EDD7289F-B698-4F37-A6F7-8CDD031F775B}" srcId="{D1262F5B-5A91-4D6F-B4B8-76A59811B570}" destId="{BC159F1A-236C-4FD7-B5D2-98A6B5955963}" srcOrd="5" destOrd="0" parTransId="{8CE3E81F-72A6-44CF-B04A-9E478B4CAD2B}" sibTransId="{E1F37319-03E6-4EE6-A068-B5D724B95B2E}"/>
    <dgm:cxn modelId="{7DC9D265-B929-2849-BC97-41D36639BA38}" type="presOf" srcId="{2B3C4118-1DAB-465B-A882-73EF298AF9B9}" destId="{955D9B82-637D-F343-9159-5C1857430812}" srcOrd="0" destOrd="0" presId="urn:microsoft.com/office/officeart/2005/8/layout/default"/>
    <dgm:cxn modelId="{7512D483-AEDE-4944-B7C4-E501AA02E8AD}" srcId="{D1262F5B-5A91-4D6F-B4B8-76A59811B570}" destId="{E9C3FFA8-4C26-4AF3-873A-D3D87ECED780}" srcOrd="4" destOrd="0" parTransId="{C63CA95F-57BC-4133-A91B-93D23B2DBCC9}" sibTransId="{5C215C2A-425C-46A4-80D2-961B551E8F1B}"/>
    <dgm:cxn modelId="{173032F0-A718-9E45-887F-6A6BD5918E4F}" type="presOf" srcId="{D1262F5B-5A91-4D6F-B4B8-76A59811B570}" destId="{F2C1218D-426D-CD42-BD06-BC16F7359E75}" srcOrd="0" destOrd="0" presId="urn:microsoft.com/office/officeart/2005/8/layout/default"/>
    <dgm:cxn modelId="{E1396399-65AB-F74F-869B-272B85DA69DA}" type="presOf" srcId="{BC159F1A-236C-4FD7-B5D2-98A6B5955963}" destId="{1AFD25FA-457D-B94C-9BAC-D1A4E2120664}" srcOrd="0" destOrd="0" presId="urn:microsoft.com/office/officeart/2005/8/layout/default"/>
    <dgm:cxn modelId="{C07E0B9B-8003-4F16-8459-1708ED2DF54B}" srcId="{D1262F5B-5A91-4D6F-B4B8-76A59811B570}" destId="{C24403CF-B8D3-4CC7-9666-BA1954017935}" srcOrd="3" destOrd="0" parTransId="{120A3145-AB38-41C6-A0FA-FD8DDA8F7AE7}" sibTransId="{BD02D7E2-96C4-4F43-922E-B05176DE72F6}"/>
    <dgm:cxn modelId="{44FC7858-49AD-4DFA-AC86-C23B9B7AFB16}" srcId="{D1262F5B-5A91-4D6F-B4B8-76A59811B570}" destId="{B36AF706-5E94-44CF-B400-EE60C34C83AC}" srcOrd="6" destOrd="0" parTransId="{E228A2B2-A832-4A7D-881F-8ED6D2F06952}" sibTransId="{98E2E255-4C3A-4DCF-8B6C-82FB662ED0D0}"/>
    <dgm:cxn modelId="{B0FADA41-0A57-4B5C-96F2-703A784CBE73}" srcId="{D1262F5B-5A91-4D6F-B4B8-76A59811B570}" destId="{ABAEAD47-4A5E-4529-A107-A736376ADFD8}" srcOrd="2" destOrd="0" parTransId="{761D0BBA-0C49-4C1D-AF41-6C0BCA6FE252}" sibTransId="{E4D1219D-1DAB-4149-BBAE-F0DBE5F3E3BB}"/>
    <dgm:cxn modelId="{5E3F72E0-0B6C-6D43-B2CC-7DEC37B934D8}" type="presOf" srcId="{E9C3FFA8-4C26-4AF3-873A-D3D87ECED780}" destId="{61C65339-35EF-294D-806C-FC1A89076BF9}" srcOrd="0" destOrd="0" presId="urn:microsoft.com/office/officeart/2005/8/layout/default"/>
    <dgm:cxn modelId="{A61A2D19-E168-407B-8BBF-B5B8CB8F36E7}" srcId="{D1262F5B-5A91-4D6F-B4B8-76A59811B570}" destId="{4AB1E947-45E1-470D-875B-B91D86658300}" srcOrd="0" destOrd="0" parTransId="{03885E9C-0264-48CE-8F41-31E09A92D8CF}" sibTransId="{9D570CE6-752F-4064-9093-36B5524C8C17}"/>
    <dgm:cxn modelId="{95297E67-6DD3-1B43-94D2-33E7881ACF62}" type="presOf" srcId="{ABD5A2CD-0FDE-4E97-8E88-949A6EB75A9C}" destId="{C6D8CB8B-DCA2-8246-8FF0-60F59C8E1207}" srcOrd="0" destOrd="0" presId="urn:microsoft.com/office/officeart/2005/8/layout/default"/>
    <dgm:cxn modelId="{5F99A498-E2F9-6F45-B3E3-6190DA3EEF71}" type="presOf" srcId="{ABAEAD47-4A5E-4529-A107-A736376ADFD8}" destId="{6181C051-58D4-0B44-B35A-58E3C5E6241F}" srcOrd="0" destOrd="0" presId="urn:microsoft.com/office/officeart/2005/8/layout/default"/>
    <dgm:cxn modelId="{9C80FB0C-97E1-6D4F-995B-BAA544559DFC}" type="presOf" srcId="{B36AF706-5E94-44CF-B400-EE60C34C83AC}" destId="{BC2DB944-D028-6745-AFD5-1B320D61BC8F}" srcOrd="0" destOrd="0" presId="urn:microsoft.com/office/officeart/2005/8/layout/default"/>
    <dgm:cxn modelId="{C8D17A43-4115-CA42-B2E7-F57B80511ED2}" type="presOf" srcId="{4AB1E947-45E1-470D-875B-B91D86658300}" destId="{060C47BA-E663-A04A-94E5-DDAA07838CE7}" srcOrd="0" destOrd="0" presId="urn:microsoft.com/office/officeart/2005/8/layout/default"/>
    <dgm:cxn modelId="{63FE45A3-BB6B-2749-8994-AEEB42C2FFC6}" type="presOf" srcId="{96858483-BC00-44D0-B524-E32619FFB93F}" destId="{A61AE0A6-A9B1-F449-8008-AD3CACFC7E28}" srcOrd="0" destOrd="0" presId="urn:microsoft.com/office/officeart/2005/8/layout/default"/>
    <dgm:cxn modelId="{8AFACCDE-8755-4E15-9FD6-C9E1494C44AB}" srcId="{D1262F5B-5A91-4D6F-B4B8-76A59811B570}" destId="{ABD5A2CD-0FDE-4E97-8E88-949A6EB75A9C}" srcOrd="1" destOrd="0" parTransId="{A1CFE95D-8EA6-475D-89EC-77760E3086DC}" sibTransId="{AD62BA57-D7D7-40FF-9466-88057454B577}"/>
    <dgm:cxn modelId="{3D7A7690-10EC-5642-8529-CF9455A5BFFF}" type="presParOf" srcId="{F2C1218D-426D-CD42-BD06-BC16F7359E75}" destId="{060C47BA-E663-A04A-94E5-DDAA07838CE7}" srcOrd="0" destOrd="0" presId="urn:microsoft.com/office/officeart/2005/8/layout/default"/>
    <dgm:cxn modelId="{4021AFE9-010F-9342-A844-30EBAC38284A}" type="presParOf" srcId="{F2C1218D-426D-CD42-BD06-BC16F7359E75}" destId="{39980C0C-2F92-F44E-94A7-B0EDB67653A6}" srcOrd="1" destOrd="0" presId="urn:microsoft.com/office/officeart/2005/8/layout/default"/>
    <dgm:cxn modelId="{DC67852B-2C2E-E84B-9AF6-C2F04FA7B682}" type="presParOf" srcId="{F2C1218D-426D-CD42-BD06-BC16F7359E75}" destId="{C6D8CB8B-DCA2-8246-8FF0-60F59C8E1207}" srcOrd="2" destOrd="0" presId="urn:microsoft.com/office/officeart/2005/8/layout/default"/>
    <dgm:cxn modelId="{223C0E75-1CD6-C348-B2ED-38743DFF06D7}" type="presParOf" srcId="{F2C1218D-426D-CD42-BD06-BC16F7359E75}" destId="{E52DC2C2-8BA6-4D4C-9B2E-FFE1BFB9A30D}" srcOrd="3" destOrd="0" presId="urn:microsoft.com/office/officeart/2005/8/layout/default"/>
    <dgm:cxn modelId="{560CAB6C-90B7-AC46-9BEF-5C852C32B066}" type="presParOf" srcId="{F2C1218D-426D-CD42-BD06-BC16F7359E75}" destId="{6181C051-58D4-0B44-B35A-58E3C5E6241F}" srcOrd="4" destOrd="0" presId="urn:microsoft.com/office/officeart/2005/8/layout/default"/>
    <dgm:cxn modelId="{59248F23-C6A8-3944-99B7-DE4415E84118}" type="presParOf" srcId="{F2C1218D-426D-CD42-BD06-BC16F7359E75}" destId="{B210DAD3-8CAE-0140-836A-C13E9FEE6FA6}" srcOrd="5" destOrd="0" presId="urn:microsoft.com/office/officeart/2005/8/layout/default"/>
    <dgm:cxn modelId="{D7489F8E-1B64-CF42-A050-9282E86834CA}" type="presParOf" srcId="{F2C1218D-426D-CD42-BD06-BC16F7359E75}" destId="{BD51B2E9-5E60-DF48-B42D-498F1F4B8F51}" srcOrd="6" destOrd="0" presId="urn:microsoft.com/office/officeart/2005/8/layout/default"/>
    <dgm:cxn modelId="{B6BD1454-DE9F-3A46-BB29-25082C1CF174}" type="presParOf" srcId="{F2C1218D-426D-CD42-BD06-BC16F7359E75}" destId="{A6FB7B21-2BCE-0F4F-BA6B-0263C6C299D5}" srcOrd="7" destOrd="0" presId="urn:microsoft.com/office/officeart/2005/8/layout/default"/>
    <dgm:cxn modelId="{B5BD682D-9120-F54D-B6BB-A4214BB38EA3}" type="presParOf" srcId="{F2C1218D-426D-CD42-BD06-BC16F7359E75}" destId="{61C65339-35EF-294D-806C-FC1A89076BF9}" srcOrd="8" destOrd="0" presId="urn:microsoft.com/office/officeart/2005/8/layout/default"/>
    <dgm:cxn modelId="{BBA750D7-C59D-6447-BE89-E1D2696E2E50}" type="presParOf" srcId="{F2C1218D-426D-CD42-BD06-BC16F7359E75}" destId="{F19EE92C-0E77-3D4B-BD7C-ACDCF549643A}" srcOrd="9" destOrd="0" presId="urn:microsoft.com/office/officeart/2005/8/layout/default"/>
    <dgm:cxn modelId="{9CD82015-0A2D-E542-91C1-3212D2A36CAA}" type="presParOf" srcId="{F2C1218D-426D-CD42-BD06-BC16F7359E75}" destId="{1AFD25FA-457D-B94C-9BAC-D1A4E2120664}" srcOrd="10" destOrd="0" presId="urn:microsoft.com/office/officeart/2005/8/layout/default"/>
    <dgm:cxn modelId="{E15DA5A3-B7C4-414F-8F1C-0C9D4ED46F1A}" type="presParOf" srcId="{F2C1218D-426D-CD42-BD06-BC16F7359E75}" destId="{70696B4F-6B14-3E4B-A606-A25243C1AE32}" srcOrd="11" destOrd="0" presId="urn:microsoft.com/office/officeart/2005/8/layout/default"/>
    <dgm:cxn modelId="{84E4D857-AC42-DE44-A323-3657842998B8}" type="presParOf" srcId="{F2C1218D-426D-CD42-BD06-BC16F7359E75}" destId="{BC2DB944-D028-6745-AFD5-1B320D61BC8F}" srcOrd="12" destOrd="0" presId="urn:microsoft.com/office/officeart/2005/8/layout/default"/>
    <dgm:cxn modelId="{3805D3FE-9319-144C-AE85-74F115603993}" type="presParOf" srcId="{F2C1218D-426D-CD42-BD06-BC16F7359E75}" destId="{E7307646-098D-4748-8728-70DF393F4125}" srcOrd="13" destOrd="0" presId="urn:microsoft.com/office/officeart/2005/8/layout/default"/>
    <dgm:cxn modelId="{30C149FC-6AD7-344F-A78D-4F8CDE86A2E4}" type="presParOf" srcId="{F2C1218D-426D-CD42-BD06-BC16F7359E75}" destId="{955D9B82-637D-F343-9159-5C1857430812}" srcOrd="14" destOrd="0" presId="urn:microsoft.com/office/officeart/2005/8/layout/default"/>
    <dgm:cxn modelId="{97246033-93A1-6E4E-947A-89AAC87661FF}" type="presParOf" srcId="{F2C1218D-426D-CD42-BD06-BC16F7359E75}" destId="{C3808960-0313-2544-8F30-15F8875AF7BB}" srcOrd="15" destOrd="0" presId="urn:microsoft.com/office/officeart/2005/8/layout/default"/>
    <dgm:cxn modelId="{B06B78DA-1705-D549-ABD8-1621126C2C38}" type="presParOf" srcId="{F2C1218D-426D-CD42-BD06-BC16F7359E75}" destId="{A61AE0A6-A9B1-F449-8008-AD3CACFC7E2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11A8F-CFB1-B847-B46E-7B19493447F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CF1782A-1E70-DD47-8A1F-DD558495616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Gather Preliminary Data</a:t>
          </a:r>
        </a:p>
      </dgm:t>
    </dgm:pt>
    <dgm:pt modelId="{73428ED2-BF60-EF47-837A-BBDC6ABAEE5F}" type="parTrans" cxnId="{E24DA12B-0DA8-964D-9A85-B3553776FCFD}">
      <dgm:prSet/>
      <dgm:spPr/>
      <dgm:t>
        <a:bodyPr/>
        <a:lstStyle/>
        <a:p>
          <a:endParaRPr lang="en-US"/>
        </a:p>
      </dgm:t>
    </dgm:pt>
    <dgm:pt modelId="{0CAD6BF8-907C-FB43-8992-85D24B528D8F}" type="sibTrans" cxnId="{E24DA12B-0DA8-964D-9A85-B3553776FCFD}">
      <dgm:prSet/>
      <dgm:spPr/>
      <dgm:t>
        <a:bodyPr/>
        <a:lstStyle/>
        <a:p>
          <a:endParaRPr lang="en-US"/>
        </a:p>
      </dgm:t>
    </dgm:pt>
    <dgm:pt modelId="{E6BDCD65-008F-274C-84ED-02D41EB113C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</a:t>
          </a:r>
        </a:p>
      </dgm:t>
    </dgm:pt>
    <dgm:pt modelId="{597CFB63-C1E2-9141-9B7A-9505C78B9098}" type="parTrans" cxnId="{C0B31F3A-3F13-C94E-99D5-7851F268947A}">
      <dgm:prSet/>
      <dgm:spPr/>
      <dgm:t>
        <a:bodyPr/>
        <a:lstStyle/>
        <a:p>
          <a:endParaRPr lang="en-US"/>
        </a:p>
      </dgm:t>
    </dgm:pt>
    <dgm:pt modelId="{688E09D5-53BA-6C45-AB42-354899E0A9EC}" type="sibTrans" cxnId="{C0B31F3A-3F13-C94E-99D5-7851F268947A}">
      <dgm:prSet/>
      <dgm:spPr/>
      <dgm:t>
        <a:bodyPr/>
        <a:lstStyle/>
        <a:p>
          <a:endParaRPr lang="en-US"/>
        </a:p>
      </dgm:t>
    </dgm:pt>
    <dgm:pt modelId="{B775832B-12F2-2E4C-8884-04B15152C5C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Perform Analysis</a:t>
          </a:r>
        </a:p>
      </dgm:t>
    </dgm:pt>
    <dgm:pt modelId="{359B6F6B-A36E-CD41-AD67-FFAF54F719A8}" type="parTrans" cxnId="{45EB7908-1062-424A-8998-0604D9F180BB}">
      <dgm:prSet/>
      <dgm:spPr/>
      <dgm:t>
        <a:bodyPr/>
        <a:lstStyle/>
        <a:p>
          <a:endParaRPr lang="en-US"/>
        </a:p>
      </dgm:t>
    </dgm:pt>
    <dgm:pt modelId="{E3165E2D-F7CE-8E47-AAEE-7ABA0B09A7EE}" type="sibTrans" cxnId="{45EB7908-1062-424A-8998-0604D9F180BB}">
      <dgm:prSet/>
      <dgm:spPr/>
      <dgm:t>
        <a:bodyPr/>
        <a:lstStyle/>
        <a:p>
          <a:endParaRPr lang="en-US"/>
        </a:p>
      </dgm:t>
    </dgm:pt>
    <dgm:pt modelId="{1112818C-6714-1D42-A2BB-3D74F57A9B2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Analyze the Data</a:t>
          </a:r>
        </a:p>
      </dgm:t>
    </dgm:pt>
    <dgm:pt modelId="{EF7B583D-95CB-3249-ACEB-634D069AEED0}" type="parTrans" cxnId="{2094DFE8-7872-8042-A46D-AFD9566D6A7B}">
      <dgm:prSet/>
      <dgm:spPr/>
      <dgm:t>
        <a:bodyPr/>
        <a:lstStyle/>
        <a:p>
          <a:endParaRPr lang="en-US"/>
        </a:p>
      </dgm:t>
    </dgm:pt>
    <dgm:pt modelId="{A5AAC972-B6F9-014A-904E-D9AF1D32A001}" type="sibTrans" cxnId="{2094DFE8-7872-8042-A46D-AFD9566D6A7B}">
      <dgm:prSet/>
      <dgm:spPr/>
      <dgm:t>
        <a:bodyPr/>
        <a:lstStyle/>
        <a:p>
          <a:endParaRPr lang="en-US"/>
        </a:p>
      </dgm:t>
    </dgm:pt>
    <dgm:pt modelId="{7A3630C7-0F34-6343-ADC9-AF2ECD5B086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Prepare Your Report</a:t>
          </a:r>
        </a:p>
      </dgm:t>
    </dgm:pt>
    <dgm:pt modelId="{D285872E-70EE-9443-B46F-A5A26FF9E31E}" type="parTrans" cxnId="{8E267404-7A3B-FA49-BE4C-D385E6A55038}">
      <dgm:prSet/>
      <dgm:spPr/>
      <dgm:t>
        <a:bodyPr/>
        <a:lstStyle/>
        <a:p>
          <a:endParaRPr lang="en-US"/>
        </a:p>
      </dgm:t>
    </dgm:pt>
    <dgm:pt modelId="{E0948170-A305-9548-8FC9-11D6D22AECE7}" type="sibTrans" cxnId="{8E267404-7A3B-FA49-BE4C-D385E6A55038}">
      <dgm:prSet/>
      <dgm:spPr/>
      <dgm:t>
        <a:bodyPr/>
        <a:lstStyle/>
        <a:p>
          <a:endParaRPr lang="en-US"/>
        </a:p>
      </dgm:t>
    </dgm:pt>
    <dgm:pt modelId="{5209DE53-AF4E-4001-A9C8-0421757B8CA2}" type="pres">
      <dgm:prSet presAssocID="{E3511A8F-CFB1-B847-B46E-7B19493447F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FE8A1-F73D-45DF-B24A-FFAA962C13AF}" type="pres">
      <dgm:prSet presAssocID="{0CF1782A-1E70-DD47-8A1F-DD558495616E}" presName="compNode" presStyleCnt="0"/>
      <dgm:spPr/>
    </dgm:pt>
    <dgm:pt modelId="{3CDD9F8A-B2D1-4865-8A08-30DFA8B2E6DB}" type="pres">
      <dgm:prSet presAssocID="{0CF1782A-1E70-DD47-8A1F-DD558495616E}" presName="bgRect" presStyleLbl="bgShp" presStyleIdx="0" presStyleCnt="5"/>
      <dgm:spPr/>
    </dgm:pt>
    <dgm:pt modelId="{AFE9761D-5164-4A79-BF44-0E69D6BE67B5}" type="pres">
      <dgm:prSet presAssocID="{0CF1782A-1E70-DD47-8A1F-DD558495616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A2744847-1D9C-4D6B-82A8-B8053803F01F}" type="pres">
      <dgm:prSet presAssocID="{0CF1782A-1E70-DD47-8A1F-DD558495616E}" presName="spaceRect" presStyleCnt="0"/>
      <dgm:spPr/>
    </dgm:pt>
    <dgm:pt modelId="{A4A6727B-58C0-44AB-A316-1997BAFEE600}" type="pres">
      <dgm:prSet presAssocID="{0CF1782A-1E70-DD47-8A1F-DD558495616E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0BE590-5B95-42E1-BCBD-CEE905E0358A}" type="pres">
      <dgm:prSet presAssocID="{0CAD6BF8-907C-FB43-8992-85D24B528D8F}" presName="sibTrans" presStyleCnt="0"/>
      <dgm:spPr/>
    </dgm:pt>
    <dgm:pt modelId="{0D56B7CE-6AF5-4343-B127-7902299B8E8F}" type="pres">
      <dgm:prSet presAssocID="{E6BDCD65-008F-274C-84ED-02D41EB113C5}" presName="compNode" presStyleCnt="0"/>
      <dgm:spPr/>
    </dgm:pt>
    <dgm:pt modelId="{5D6C2D0D-734E-4181-B4F5-F5909F70C869}" type="pres">
      <dgm:prSet presAssocID="{E6BDCD65-008F-274C-84ED-02D41EB113C5}" presName="bgRect" presStyleLbl="bgShp" presStyleIdx="1" presStyleCnt="5"/>
      <dgm:spPr/>
    </dgm:pt>
    <dgm:pt modelId="{4D2058A2-9E74-4C0D-9A29-C641FCB65C32}" type="pres">
      <dgm:prSet presAssocID="{E6BDCD65-008F-274C-84ED-02D41EB113C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6687AF7-C18E-460A-A735-D4DF0A866842}" type="pres">
      <dgm:prSet presAssocID="{E6BDCD65-008F-274C-84ED-02D41EB113C5}" presName="spaceRect" presStyleCnt="0"/>
      <dgm:spPr/>
    </dgm:pt>
    <dgm:pt modelId="{57DE88E9-3DAA-4C91-BA5B-66AA00F92B3F}" type="pres">
      <dgm:prSet presAssocID="{E6BDCD65-008F-274C-84ED-02D41EB113C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622038-C9EA-4683-88AA-C51CA04DD0E3}" type="pres">
      <dgm:prSet presAssocID="{688E09D5-53BA-6C45-AB42-354899E0A9EC}" presName="sibTrans" presStyleCnt="0"/>
      <dgm:spPr/>
    </dgm:pt>
    <dgm:pt modelId="{F5AC963B-0AC4-4AFC-8FC5-160E1A35BC91}" type="pres">
      <dgm:prSet presAssocID="{B775832B-12F2-2E4C-8884-04B15152C5C3}" presName="compNode" presStyleCnt="0"/>
      <dgm:spPr/>
    </dgm:pt>
    <dgm:pt modelId="{47BDE589-5818-4613-85B2-E6F6B92FA28B}" type="pres">
      <dgm:prSet presAssocID="{B775832B-12F2-2E4C-8884-04B15152C5C3}" presName="bgRect" presStyleLbl="bgShp" presStyleIdx="2" presStyleCnt="5"/>
      <dgm:spPr/>
    </dgm:pt>
    <dgm:pt modelId="{8B2FEE3B-7C62-441D-B042-61BCA22638FE}" type="pres">
      <dgm:prSet presAssocID="{B775832B-12F2-2E4C-8884-04B15152C5C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F9E609F-D6BA-4216-AC69-C1CB3D6D8C21}" type="pres">
      <dgm:prSet presAssocID="{B775832B-12F2-2E4C-8884-04B15152C5C3}" presName="spaceRect" presStyleCnt="0"/>
      <dgm:spPr/>
    </dgm:pt>
    <dgm:pt modelId="{2F531A4F-0CAB-477C-8614-2C2CE91A05D6}" type="pres">
      <dgm:prSet presAssocID="{B775832B-12F2-2E4C-8884-04B15152C5C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F4E6E2-0C56-4667-8EB9-EE8E4F329BC0}" type="pres">
      <dgm:prSet presAssocID="{E3165E2D-F7CE-8E47-AAEE-7ABA0B09A7EE}" presName="sibTrans" presStyleCnt="0"/>
      <dgm:spPr/>
    </dgm:pt>
    <dgm:pt modelId="{F10D4224-6A43-4BFA-97EA-AB02CFCB04A0}" type="pres">
      <dgm:prSet presAssocID="{1112818C-6714-1D42-A2BB-3D74F57A9B21}" presName="compNode" presStyleCnt="0"/>
      <dgm:spPr/>
    </dgm:pt>
    <dgm:pt modelId="{402103E4-2F8A-48BA-9A40-64B50C538833}" type="pres">
      <dgm:prSet presAssocID="{1112818C-6714-1D42-A2BB-3D74F57A9B21}" presName="bgRect" presStyleLbl="bgShp" presStyleIdx="3" presStyleCnt="5"/>
      <dgm:spPr/>
    </dgm:pt>
    <dgm:pt modelId="{FAD63275-5E78-48D9-88E6-74FA83F77973}" type="pres">
      <dgm:prSet presAssocID="{1112818C-6714-1D42-A2BB-3D74F57A9B2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033E542B-45ED-46EB-86F5-B3DF4B4B8776}" type="pres">
      <dgm:prSet presAssocID="{1112818C-6714-1D42-A2BB-3D74F57A9B21}" presName="spaceRect" presStyleCnt="0"/>
      <dgm:spPr/>
    </dgm:pt>
    <dgm:pt modelId="{701F70C2-FB6C-41D0-ADB2-2548CDA00928}" type="pres">
      <dgm:prSet presAssocID="{1112818C-6714-1D42-A2BB-3D74F57A9B21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A69662C-B836-439F-8EBA-EF2E683C96A7}" type="pres">
      <dgm:prSet presAssocID="{A5AAC972-B6F9-014A-904E-D9AF1D32A001}" presName="sibTrans" presStyleCnt="0"/>
      <dgm:spPr/>
    </dgm:pt>
    <dgm:pt modelId="{9C4F54FB-8D65-46E7-BBDB-C8EF9C158116}" type="pres">
      <dgm:prSet presAssocID="{7A3630C7-0F34-6343-ADC9-AF2ECD5B0868}" presName="compNode" presStyleCnt="0"/>
      <dgm:spPr/>
    </dgm:pt>
    <dgm:pt modelId="{9B00A9EA-ECDC-4915-B885-F964772F30CB}" type="pres">
      <dgm:prSet presAssocID="{7A3630C7-0F34-6343-ADC9-AF2ECD5B0868}" presName="bgRect" presStyleLbl="bgShp" presStyleIdx="4" presStyleCnt="5"/>
      <dgm:spPr/>
    </dgm:pt>
    <dgm:pt modelId="{7955F03D-189C-49AB-B95E-B6D1C5740134}" type="pres">
      <dgm:prSet presAssocID="{7A3630C7-0F34-6343-ADC9-AF2ECD5B086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2FFC91E1-AED9-43D4-8F4A-703D54515AFD}" type="pres">
      <dgm:prSet presAssocID="{7A3630C7-0F34-6343-ADC9-AF2ECD5B0868}" presName="spaceRect" presStyleCnt="0"/>
      <dgm:spPr/>
    </dgm:pt>
    <dgm:pt modelId="{75F9E825-55DC-451C-A2F6-B977A5418735}" type="pres">
      <dgm:prSet presAssocID="{7A3630C7-0F34-6343-ADC9-AF2ECD5B0868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9E97A-F222-5246-AE35-20B3AE7C8375}" type="presOf" srcId="{0CF1782A-1E70-DD47-8A1F-DD558495616E}" destId="{A4A6727B-58C0-44AB-A316-1997BAFEE600}" srcOrd="0" destOrd="0" presId="urn:microsoft.com/office/officeart/2018/2/layout/IconVerticalSolidList"/>
    <dgm:cxn modelId="{352F79C6-841F-C74C-9CA0-547C2906B65B}" type="presOf" srcId="{7A3630C7-0F34-6343-ADC9-AF2ECD5B0868}" destId="{75F9E825-55DC-451C-A2F6-B977A5418735}" srcOrd="0" destOrd="0" presId="urn:microsoft.com/office/officeart/2018/2/layout/IconVerticalSolidList"/>
    <dgm:cxn modelId="{45EB7908-1062-424A-8998-0604D9F180BB}" srcId="{E3511A8F-CFB1-B847-B46E-7B19493447FA}" destId="{B775832B-12F2-2E4C-8884-04B15152C5C3}" srcOrd="2" destOrd="0" parTransId="{359B6F6B-A36E-CD41-AD67-FFAF54F719A8}" sibTransId="{E3165E2D-F7CE-8E47-AAEE-7ABA0B09A7EE}"/>
    <dgm:cxn modelId="{33DD8448-767B-FA42-B3C1-5CABA7766296}" type="presOf" srcId="{1112818C-6714-1D42-A2BB-3D74F57A9B21}" destId="{701F70C2-FB6C-41D0-ADB2-2548CDA00928}" srcOrd="0" destOrd="0" presId="urn:microsoft.com/office/officeart/2018/2/layout/IconVerticalSolidList"/>
    <dgm:cxn modelId="{E24DA12B-0DA8-964D-9A85-B3553776FCFD}" srcId="{E3511A8F-CFB1-B847-B46E-7B19493447FA}" destId="{0CF1782A-1E70-DD47-8A1F-DD558495616E}" srcOrd="0" destOrd="0" parTransId="{73428ED2-BF60-EF47-837A-BBDC6ABAEE5F}" sibTransId="{0CAD6BF8-907C-FB43-8992-85D24B528D8F}"/>
    <dgm:cxn modelId="{7E61ED87-D59A-4C44-BFD8-FFCE8713C6B9}" type="presOf" srcId="{E3511A8F-CFB1-B847-B46E-7B19493447FA}" destId="{5209DE53-AF4E-4001-A9C8-0421757B8CA2}" srcOrd="0" destOrd="0" presId="urn:microsoft.com/office/officeart/2018/2/layout/IconVerticalSolidList"/>
    <dgm:cxn modelId="{8E267404-7A3B-FA49-BE4C-D385E6A55038}" srcId="{E3511A8F-CFB1-B847-B46E-7B19493447FA}" destId="{7A3630C7-0F34-6343-ADC9-AF2ECD5B0868}" srcOrd="4" destOrd="0" parTransId="{D285872E-70EE-9443-B46F-A5A26FF9E31E}" sibTransId="{E0948170-A305-9548-8FC9-11D6D22AECE7}"/>
    <dgm:cxn modelId="{2094DFE8-7872-8042-A46D-AFD9566D6A7B}" srcId="{E3511A8F-CFB1-B847-B46E-7B19493447FA}" destId="{1112818C-6714-1D42-A2BB-3D74F57A9B21}" srcOrd="3" destOrd="0" parTransId="{EF7B583D-95CB-3249-ACEB-634D069AEED0}" sibTransId="{A5AAC972-B6F9-014A-904E-D9AF1D32A001}"/>
    <dgm:cxn modelId="{2D04B9EA-95A4-3E42-9AAF-7977DFF427C4}" type="presOf" srcId="{E6BDCD65-008F-274C-84ED-02D41EB113C5}" destId="{57DE88E9-3DAA-4C91-BA5B-66AA00F92B3F}" srcOrd="0" destOrd="0" presId="urn:microsoft.com/office/officeart/2018/2/layout/IconVerticalSolidList"/>
    <dgm:cxn modelId="{C0B31F3A-3F13-C94E-99D5-7851F268947A}" srcId="{E3511A8F-CFB1-B847-B46E-7B19493447FA}" destId="{E6BDCD65-008F-274C-84ED-02D41EB113C5}" srcOrd="1" destOrd="0" parTransId="{597CFB63-C1E2-9141-9B7A-9505C78B9098}" sibTransId="{688E09D5-53BA-6C45-AB42-354899E0A9EC}"/>
    <dgm:cxn modelId="{E492E089-63D7-C748-8FAC-E22CDAD18D11}" type="presOf" srcId="{B775832B-12F2-2E4C-8884-04B15152C5C3}" destId="{2F531A4F-0CAB-477C-8614-2C2CE91A05D6}" srcOrd="0" destOrd="0" presId="urn:microsoft.com/office/officeart/2018/2/layout/IconVerticalSolidList"/>
    <dgm:cxn modelId="{0F2E0002-7234-454D-A816-11CE618E1BE8}" type="presParOf" srcId="{5209DE53-AF4E-4001-A9C8-0421757B8CA2}" destId="{582FE8A1-F73D-45DF-B24A-FFAA962C13AF}" srcOrd="0" destOrd="0" presId="urn:microsoft.com/office/officeart/2018/2/layout/IconVerticalSolidList"/>
    <dgm:cxn modelId="{68D53CF5-7B14-E848-9EE9-102BD00C2E29}" type="presParOf" srcId="{582FE8A1-F73D-45DF-B24A-FFAA962C13AF}" destId="{3CDD9F8A-B2D1-4865-8A08-30DFA8B2E6DB}" srcOrd="0" destOrd="0" presId="urn:microsoft.com/office/officeart/2018/2/layout/IconVerticalSolidList"/>
    <dgm:cxn modelId="{BB1FE60B-82AD-6A49-9962-7F634702D106}" type="presParOf" srcId="{582FE8A1-F73D-45DF-B24A-FFAA962C13AF}" destId="{AFE9761D-5164-4A79-BF44-0E69D6BE67B5}" srcOrd="1" destOrd="0" presId="urn:microsoft.com/office/officeart/2018/2/layout/IconVerticalSolidList"/>
    <dgm:cxn modelId="{CB865706-801A-EF42-BB38-400C6B9EFCB7}" type="presParOf" srcId="{582FE8A1-F73D-45DF-B24A-FFAA962C13AF}" destId="{A2744847-1D9C-4D6B-82A8-B8053803F01F}" srcOrd="2" destOrd="0" presId="urn:microsoft.com/office/officeart/2018/2/layout/IconVerticalSolidList"/>
    <dgm:cxn modelId="{FFB77E3E-6787-A842-AEB3-8C954B1A7110}" type="presParOf" srcId="{582FE8A1-F73D-45DF-B24A-FFAA962C13AF}" destId="{A4A6727B-58C0-44AB-A316-1997BAFEE600}" srcOrd="3" destOrd="0" presId="urn:microsoft.com/office/officeart/2018/2/layout/IconVerticalSolidList"/>
    <dgm:cxn modelId="{D1A6070C-56B5-5E44-B3E7-5374F8D41AB7}" type="presParOf" srcId="{5209DE53-AF4E-4001-A9C8-0421757B8CA2}" destId="{540BE590-5B95-42E1-BCBD-CEE905E0358A}" srcOrd="1" destOrd="0" presId="urn:microsoft.com/office/officeart/2018/2/layout/IconVerticalSolidList"/>
    <dgm:cxn modelId="{A683E212-621F-5C4F-A617-88C77A74C194}" type="presParOf" srcId="{5209DE53-AF4E-4001-A9C8-0421757B8CA2}" destId="{0D56B7CE-6AF5-4343-B127-7902299B8E8F}" srcOrd="2" destOrd="0" presId="urn:microsoft.com/office/officeart/2018/2/layout/IconVerticalSolidList"/>
    <dgm:cxn modelId="{48EA67A9-B868-B740-A3E0-6713A03D2FC9}" type="presParOf" srcId="{0D56B7CE-6AF5-4343-B127-7902299B8E8F}" destId="{5D6C2D0D-734E-4181-B4F5-F5909F70C869}" srcOrd="0" destOrd="0" presId="urn:microsoft.com/office/officeart/2018/2/layout/IconVerticalSolidList"/>
    <dgm:cxn modelId="{B6B7E5A2-C803-7540-A810-36BCFED74C3B}" type="presParOf" srcId="{0D56B7CE-6AF5-4343-B127-7902299B8E8F}" destId="{4D2058A2-9E74-4C0D-9A29-C641FCB65C32}" srcOrd="1" destOrd="0" presId="urn:microsoft.com/office/officeart/2018/2/layout/IconVerticalSolidList"/>
    <dgm:cxn modelId="{128AE060-584A-4243-A209-A36EF3605824}" type="presParOf" srcId="{0D56B7CE-6AF5-4343-B127-7902299B8E8F}" destId="{26687AF7-C18E-460A-A735-D4DF0A866842}" srcOrd="2" destOrd="0" presId="urn:microsoft.com/office/officeart/2018/2/layout/IconVerticalSolidList"/>
    <dgm:cxn modelId="{19A475A5-807D-574F-9C80-B0C171749874}" type="presParOf" srcId="{0D56B7CE-6AF5-4343-B127-7902299B8E8F}" destId="{57DE88E9-3DAA-4C91-BA5B-66AA00F92B3F}" srcOrd="3" destOrd="0" presId="urn:microsoft.com/office/officeart/2018/2/layout/IconVerticalSolidList"/>
    <dgm:cxn modelId="{846DA7A1-0DF5-3A4A-BA46-63EE024931AD}" type="presParOf" srcId="{5209DE53-AF4E-4001-A9C8-0421757B8CA2}" destId="{20622038-C9EA-4683-88AA-C51CA04DD0E3}" srcOrd="3" destOrd="0" presId="urn:microsoft.com/office/officeart/2018/2/layout/IconVerticalSolidList"/>
    <dgm:cxn modelId="{974D8B19-621D-5841-9A0D-9FC9545A53D2}" type="presParOf" srcId="{5209DE53-AF4E-4001-A9C8-0421757B8CA2}" destId="{F5AC963B-0AC4-4AFC-8FC5-160E1A35BC91}" srcOrd="4" destOrd="0" presId="urn:microsoft.com/office/officeart/2018/2/layout/IconVerticalSolidList"/>
    <dgm:cxn modelId="{0236099C-ADCD-DA43-A6B1-486AF80AB9BE}" type="presParOf" srcId="{F5AC963B-0AC4-4AFC-8FC5-160E1A35BC91}" destId="{47BDE589-5818-4613-85B2-E6F6B92FA28B}" srcOrd="0" destOrd="0" presId="urn:microsoft.com/office/officeart/2018/2/layout/IconVerticalSolidList"/>
    <dgm:cxn modelId="{4680C91A-3E84-EE45-849E-CBDFB08295E2}" type="presParOf" srcId="{F5AC963B-0AC4-4AFC-8FC5-160E1A35BC91}" destId="{8B2FEE3B-7C62-441D-B042-61BCA22638FE}" srcOrd="1" destOrd="0" presId="urn:microsoft.com/office/officeart/2018/2/layout/IconVerticalSolidList"/>
    <dgm:cxn modelId="{F196A982-7494-AB47-9789-36A964104828}" type="presParOf" srcId="{F5AC963B-0AC4-4AFC-8FC5-160E1A35BC91}" destId="{6F9E609F-D6BA-4216-AC69-C1CB3D6D8C21}" srcOrd="2" destOrd="0" presId="urn:microsoft.com/office/officeart/2018/2/layout/IconVerticalSolidList"/>
    <dgm:cxn modelId="{34E608E2-6F34-0244-8670-7C4E4699E5F3}" type="presParOf" srcId="{F5AC963B-0AC4-4AFC-8FC5-160E1A35BC91}" destId="{2F531A4F-0CAB-477C-8614-2C2CE91A05D6}" srcOrd="3" destOrd="0" presId="urn:microsoft.com/office/officeart/2018/2/layout/IconVerticalSolidList"/>
    <dgm:cxn modelId="{C4F0BFBB-CCF8-884D-ADC5-620E82D996EB}" type="presParOf" srcId="{5209DE53-AF4E-4001-A9C8-0421757B8CA2}" destId="{06F4E6E2-0C56-4667-8EB9-EE8E4F329BC0}" srcOrd="5" destOrd="0" presId="urn:microsoft.com/office/officeart/2018/2/layout/IconVerticalSolidList"/>
    <dgm:cxn modelId="{A2220C65-CC50-E440-B740-562D57325AD3}" type="presParOf" srcId="{5209DE53-AF4E-4001-A9C8-0421757B8CA2}" destId="{F10D4224-6A43-4BFA-97EA-AB02CFCB04A0}" srcOrd="6" destOrd="0" presId="urn:microsoft.com/office/officeart/2018/2/layout/IconVerticalSolidList"/>
    <dgm:cxn modelId="{FDDB41F9-15AC-E24F-8B99-70E1CABADA89}" type="presParOf" srcId="{F10D4224-6A43-4BFA-97EA-AB02CFCB04A0}" destId="{402103E4-2F8A-48BA-9A40-64B50C538833}" srcOrd="0" destOrd="0" presId="urn:microsoft.com/office/officeart/2018/2/layout/IconVerticalSolidList"/>
    <dgm:cxn modelId="{BBFC09DD-8E3B-3A4A-9D2B-55E5FC46AE07}" type="presParOf" srcId="{F10D4224-6A43-4BFA-97EA-AB02CFCB04A0}" destId="{FAD63275-5E78-48D9-88E6-74FA83F77973}" srcOrd="1" destOrd="0" presId="urn:microsoft.com/office/officeart/2018/2/layout/IconVerticalSolidList"/>
    <dgm:cxn modelId="{E16ADED7-4692-BF45-B031-233719F35C96}" type="presParOf" srcId="{F10D4224-6A43-4BFA-97EA-AB02CFCB04A0}" destId="{033E542B-45ED-46EB-86F5-B3DF4B4B8776}" srcOrd="2" destOrd="0" presId="urn:microsoft.com/office/officeart/2018/2/layout/IconVerticalSolidList"/>
    <dgm:cxn modelId="{4DA712A9-6610-2F45-AA30-5CE8E17FCB43}" type="presParOf" srcId="{F10D4224-6A43-4BFA-97EA-AB02CFCB04A0}" destId="{701F70C2-FB6C-41D0-ADB2-2548CDA00928}" srcOrd="3" destOrd="0" presId="urn:microsoft.com/office/officeart/2018/2/layout/IconVerticalSolidList"/>
    <dgm:cxn modelId="{5129B0DB-2358-BD44-939E-41DB43A69701}" type="presParOf" srcId="{5209DE53-AF4E-4001-A9C8-0421757B8CA2}" destId="{7A69662C-B836-439F-8EBA-EF2E683C96A7}" srcOrd="7" destOrd="0" presId="urn:microsoft.com/office/officeart/2018/2/layout/IconVerticalSolidList"/>
    <dgm:cxn modelId="{A7D646A3-9930-F145-9E75-EE815607B3D9}" type="presParOf" srcId="{5209DE53-AF4E-4001-A9C8-0421757B8CA2}" destId="{9C4F54FB-8D65-46E7-BBDB-C8EF9C158116}" srcOrd="8" destOrd="0" presId="urn:microsoft.com/office/officeart/2018/2/layout/IconVerticalSolidList"/>
    <dgm:cxn modelId="{76A32873-11FC-8641-86DF-4D3FD2BC14C2}" type="presParOf" srcId="{9C4F54FB-8D65-46E7-BBDB-C8EF9C158116}" destId="{9B00A9EA-ECDC-4915-B885-F964772F30CB}" srcOrd="0" destOrd="0" presId="urn:microsoft.com/office/officeart/2018/2/layout/IconVerticalSolidList"/>
    <dgm:cxn modelId="{85830486-CD97-2246-ACDC-9F79F9A6A191}" type="presParOf" srcId="{9C4F54FB-8D65-46E7-BBDB-C8EF9C158116}" destId="{7955F03D-189C-49AB-B95E-B6D1C5740134}" srcOrd="1" destOrd="0" presId="urn:microsoft.com/office/officeart/2018/2/layout/IconVerticalSolidList"/>
    <dgm:cxn modelId="{A48E92C7-FF63-A74E-A17B-147413EC1B91}" type="presParOf" srcId="{9C4F54FB-8D65-46E7-BBDB-C8EF9C158116}" destId="{2FFC91E1-AED9-43D4-8F4A-703D54515AFD}" srcOrd="2" destOrd="0" presId="urn:microsoft.com/office/officeart/2018/2/layout/IconVerticalSolidList"/>
    <dgm:cxn modelId="{99DE3F97-7155-6540-BC6B-F318CF41C101}" type="presParOf" srcId="{9C4F54FB-8D65-46E7-BBDB-C8EF9C158116}" destId="{75F9E825-55DC-451C-A2F6-B977A54187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C0954-3D6C-48A7-83AD-760A63C773E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8BB74C4-BD65-446D-9100-F0779F66C053}">
      <dgm:prSet/>
      <dgm:spPr/>
      <dgm:t>
        <a:bodyPr/>
        <a:lstStyle/>
        <a:p>
          <a:r>
            <a:rPr lang="en-US"/>
            <a:t>Annual Contract Training Conference</a:t>
          </a:r>
        </a:p>
      </dgm:t>
    </dgm:pt>
    <dgm:pt modelId="{E2F80D8C-CA22-4A69-93EE-F63FFBF1B8D2}" type="parTrans" cxnId="{3D4AF58B-3F20-4CB3-9C57-6D831913B61C}">
      <dgm:prSet/>
      <dgm:spPr/>
      <dgm:t>
        <a:bodyPr/>
        <a:lstStyle/>
        <a:p>
          <a:endParaRPr lang="en-US"/>
        </a:p>
      </dgm:t>
    </dgm:pt>
    <dgm:pt modelId="{38E0A7FC-F1B5-49CC-83BF-FF0CDC01496D}" type="sibTrans" cxnId="{3D4AF58B-3F20-4CB3-9C57-6D831913B61C}">
      <dgm:prSet/>
      <dgm:spPr/>
      <dgm:t>
        <a:bodyPr/>
        <a:lstStyle/>
        <a:p>
          <a:endParaRPr lang="en-US"/>
        </a:p>
      </dgm:t>
    </dgm:pt>
    <dgm:pt modelId="{85749285-A039-4A88-9E3D-85FF7B66CF22}">
      <dgm:prSet/>
      <dgm:spPr/>
      <dgm:t>
        <a:bodyPr/>
        <a:lstStyle/>
        <a:p>
          <a:r>
            <a:rPr lang="en-US"/>
            <a:t>Contract Training Institute &amp; Certified Contract Trainer (CCT) Designation</a:t>
          </a:r>
        </a:p>
      </dgm:t>
    </dgm:pt>
    <dgm:pt modelId="{216D4C6B-7F54-4224-AB23-DF223B0D19AC}" type="parTrans" cxnId="{D65B3AEA-759A-4F16-A295-1E2462768F99}">
      <dgm:prSet/>
      <dgm:spPr/>
      <dgm:t>
        <a:bodyPr/>
        <a:lstStyle/>
        <a:p>
          <a:endParaRPr lang="en-US"/>
        </a:p>
      </dgm:t>
    </dgm:pt>
    <dgm:pt modelId="{6306931A-F652-44CD-9204-2B89C346DB6E}" type="sibTrans" cxnId="{D65B3AEA-759A-4F16-A295-1E2462768F99}">
      <dgm:prSet/>
      <dgm:spPr/>
      <dgm:t>
        <a:bodyPr/>
        <a:lstStyle/>
        <a:p>
          <a:endParaRPr lang="en-US"/>
        </a:p>
      </dgm:t>
    </dgm:pt>
    <dgm:pt modelId="{F143F444-5856-414A-9501-91EDCE14DCA7}">
      <dgm:prSet/>
      <dgm:spPr/>
      <dgm:t>
        <a:bodyPr/>
        <a:lstStyle/>
        <a:p>
          <a:r>
            <a:rPr lang="en-US"/>
            <a:t>Contract Training Webinars &amp; LERN Club Articles</a:t>
          </a:r>
        </a:p>
      </dgm:t>
    </dgm:pt>
    <dgm:pt modelId="{C17CE97E-CDFD-43F4-8AD0-F8015A98CD60}" type="parTrans" cxnId="{A24F54FC-0418-48A3-AFD8-961BBD880139}">
      <dgm:prSet/>
      <dgm:spPr/>
      <dgm:t>
        <a:bodyPr/>
        <a:lstStyle/>
        <a:p>
          <a:endParaRPr lang="en-US"/>
        </a:p>
      </dgm:t>
    </dgm:pt>
    <dgm:pt modelId="{FAD8988C-55C2-4AC4-A10E-ED9DABF52213}" type="sibTrans" cxnId="{A24F54FC-0418-48A3-AFD8-961BBD880139}">
      <dgm:prSet/>
      <dgm:spPr/>
      <dgm:t>
        <a:bodyPr/>
        <a:lstStyle/>
        <a:p>
          <a:endParaRPr lang="en-US"/>
        </a:p>
      </dgm:t>
    </dgm:pt>
    <dgm:pt modelId="{90AAC061-CEFF-47D9-852F-61BD517747E0}">
      <dgm:prSet/>
      <dgm:spPr/>
      <dgm:t>
        <a:bodyPr/>
        <a:lstStyle/>
        <a:p>
          <a:r>
            <a:rPr lang="en-US"/>
            <a:t>Publications: Needs Assessment and Market Plan Tool Kits</a:t>
          </a:r>
        </a:p>
      </dgm:t>
    </dgm:pt>
    <dgm:pt modelId="{593F6796-B85D-43BC-8ED7-987DABA036BC}" type="parTrans" cxnId="{6B128599-5B30-4D26-B8A4-BB02F9FDB70F}">
      <dgm:prSet/>
      <dgm:spPr/>
      <dgm:t>
        <a:bodyPr/>
        <a:lstStyle/>
        <a:p>
          <a:endParaRPr lang="en-US"/>
        </a:p>
      </dgm:t>
    </dgm:pt>
    <dgm:pt modelId="{79152963-261E-40EA-9D98-CE6260C9AE6F}" type="sibTrans" cxnId="{6B128599-5B30-4D26-B8A4-BB02F9FDB70F}">
      <dgm:prSet/>
      <dgm:spPr/>
      <dgm:t>
        <a:bodyPr/>
        <a:lstStyle/>
        <a:p>
          <a:endParaRPr lang="en-US"/>
        </a:p>
      </dgm:t>
    </dgm:pt>
    <dgm:pt modelId="{5C1A8820-B04D-48EA-9633-E8CDC287760D}">
      <dgm:prSet/>
      <dgm:spPr/>
      <dgm:t>
        <a:bodyPr/>
        <a:lstStyle/>
        <a:p>
          <a:r>
            <a:rPr lang="en-US"/>
            <a:t>Technical Assistance: Email, Calls &amp; Presentations</a:t>
          </a:r>
        </a:p>
      </dgm:t>
    </dgm:pt>
    <dgm:pt modelId="{1FDB4085-C52C-4F9C-AAE9-23F5DCC0C19A}" type="parTrans" cxnId="{59162C6E-DE8B-408B-BE24-04D768C6063F}">
      <dgm:prSet/>
      <dgm:spPr/>
      <dgm:t>
        <a:bodyPr/>
        <a:lstStyle/>
        <a:p>
          <a:endParaRPr lang="en-US"/>
        </a:p>
      </dgm:t>
    </dgm:pt>
    <dgm:pt modelId="{9CCA4872-1679-4BD9-9C0A-071DFA813FB9}" type="sibTrans" cxnId="{59162C6E-DE8B-408B-BE24-04D768C6063F}">
      <dgm:prSet/>
      <dgm:spPr/>
      <dgm:t>
        <a:bodyPr/>
        <a:lstStyle/>
        <a:p>
          <a:endParaRPr lang="en-US"/>
        </a:p>
      </dgm:t>
    </dgm:pt>
    <dgm:pt modelId="{B772F049-0173-4D3B-AB17-16C21656BA0E}">
      <dgm:prSet/>
      <dgm:spPr/>
      <dgm:t>
        <a:bodyPr/>
        <a:lstStyle/>
        <a:p>
          <a:r>
            <a:rPr lang="en-US"/>
            <a:t>Program Review</a:t>
          </a:r>
          <a:br>
            <a:rPr lang="en-US"/>
          </a:br>
          <a:endParaRPr lang="en-US"/>
        </a:p>
      </dgm:t>
    </dgm:pt>
    <dgm:pt modelId="{D847E37D-70C5-448D-91A1-0C393C9CB1EA}" type="parTrans" cxnId="{57A70BEA-A5BE-4C54-A138-B6370B72B154}">
      <dgm:prSet/>
      <dgm:spPr/>
      <dgm:t>
        <a:bodyPr/>
        <a:lstStyle/>
        <a:p>
          <a:endParaRPr lang="en-US"/>
        </a:p>
      </dgm:t>
    </dgm:pt>
    <dgm:pt modelId="{06BFD741-EFA2-425C-B0C1-EDCDC55FEA2B}" type="sibTrans" cxnId="{57A70BEA-A5BE-4C54-A138-B6370B72B154}">
      <dgm:prSet/>
      <dgm:spPr/>
      <dgm:t>
        <a:bodyPr/>
        <a:lstStyle/>
        <a:p>
          <a:endParaRPr lang="en-US"/>
        </a:p>
      </dgm:t>
    </dgm:pt>
    <dgm:pt modelId="{37502F28-4620-4AAE-A397-256EACF9AE12}" type="pres">
      <dgm:prSet presAssocID="{C0AC0954-3D6C-48A7-83AD-760A63C773E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52B398-8FA1-461F-9DCB-CA4CEBECC00B}" type="pres">
      <dgm:prSet presAssocID="{58BB74C4-BD65-446D-9100-F0779F66C053}" presName="compNode" presStyleCnt="0"/>
      <dgm:spPr/>
    </dgm:pt>
    <dgm:pt modelId="{8060DB0F-5F13-4B1C-9CCD-D17917418300}" type="pres">
      <dgm:prSet presAssocID="{58BB74C4-BD65-446D-9100-F0779F66C053}" presName="bgRect" presStyleLbl="bgShp" presStyleIdx="0" presStyleCnt="6"/>
      <dgm:spPr/>
    </dgm:pt>
    <dgm:pt modelId="{B64D7F26-8DAC-4113-9433-FC528B385F1F}" type="pres">
      <dgm:prSet presAssocID="{58BB74C4-BD65-446D-9100-F0779F66C05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150C8A4-D0A6-4330-83C9-96E881E6A2FE}" type="pres">
      <dgm:prSet presAssocID="{58BB74C4-BD65-446D-9100-F0779F66C053}" presName="spaceRect" presStyleCnt="0"/>
      <dgm:spPr/>
    </dgm:pt>
    <dgm:pt modelId="{48C31CD9-042B-4741-A3B9-33D39A5E7266}" type="pres">
      <dgm:prSet presAssocID="{58BB74C4-BD65-446D-9100-F0779F66C053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D65906-847F-4849-B0DD-28F608F1F56D}" type="pres">
      <dgm:prSet presAssocID="{38E0A7FC-F1B5-49CC-83BF-FF0CDC01496D}" presName="sibTrans" presStyleCnt="0"/>
      <dgm:spPr/>
    </dgm:pt>
    <dgm:pt modelId="{0B0DA3A1-B1F6-4666-BDEB-72433F7607EA}" type="pres">
      <dgm:prSet presAssocID="{85749285-A039-4A88-9E3D-85FF7B66CF22}" presName="compNode" presStyleCnt="0"/>
      <dgm:spPr/>
    </dgm:pt>
    <dgm:pt modelId="{81622C81-2396-4509-B7FC-B842C1466018}" type="pres">
      <dgm:prSet presAssocID="{85749285-A039-4A88-9E3D-85FF7B66CF22}" presName="bgRect" presStyleLbl="bgShp" presStyleIdx="1" presStyleCnt="6"/>
      <dgm:spPr/>
    </dgm:pt>
    <dgm:pt modelId="{72F017D3-0549-486A-B611-99CFF9E58AA7}" type="pres">
      <dgm:prSet presAssocID="{85749285-A039-4A88-9E3D-85FF7B66CF2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498764D-65A5-4B03-AAC9-0252D7D271D2}" type="pres">
      <dgm:prSet presAssocID="{85749285-A039-4A88-9E3D-85FF7B66CF22}" presName="spaceRect" presStyleCnt="0"/>
      <dgm:spPr/>
    </dgm:pt>
    <dgm:pt modelId="{A2D4CE70-56FB-4B7F-824C-9EEC35C52916}" type="pres">
      <dgm:prSet presAssocID="{85749285-A039-4A88-9E3D-85FF7B66CF22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0B11980-B1D9-42DD-9A39-2FD7F2C2570E}" type="pres">
      <dgm:prSet presAssocID="{6306931A-F652-44CD-9204-2B89C346DB6E}" presName="sibTrans" presStyleCnt="0"/>
      <dgm:spPr/>
    </dgm:pt>
    <dgm:pt modelId="{39EF0176-BF4B-47F0-BFD2-E8FBB31FA4E5}" type="pres">
      <dgm:prSet presAssocID="{F143F444-5856-414A-9501-91EDCE14DCA7}" presName="compNode" presStyleCnt="0"/>
      <dgm:spPr/>
    </dgm:pt>
    <dgm:pt modelId="{D4AA3706-A34C-4AF7-961A-D4F74263E088}" type="pres">
      <dgm:prSet presAssocID="{F143F444-5856-414A-9501-91EDCE14DCA7}" presName="bgRect" presStyleLbl="bgShp" presStyleIdx="2" presStyleCnt="6"/>
      <dgm:spPr/>
    </dgm:pt>
    <dgm:pt modelId="{A6A9DCAF-5D19-4F20-9602-98DF07CF84E1}" type="pres">
      <dgm:prSet presAssocID="{F143F444-5856-414A-9501-91EDCE14DCA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03E6632F-172A-4D2D-AAEA-47C6F1AF325D}" type="pres">
      <dgm:prSet presAssocID="{F143F444-5856-414A-9501-91EDCE14DCA7}" presName="spaceRect" presStyleCnt="0"/>
      <dgm:spPr/>
    </dgm:pt>
    <dgm:pt modelId="{F6740871-28D2-4755-B57A-6EA5D7D880FD}" type="pres">
      <dgm:prSet presAssocID="{F143F444-5856-414A-9501-91EDCE14DCA7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8C93F38-5A82-4F3E-B704-5E432B5B9FD5}" type="pres">
      <dgm:prSet presAssocID="{FAD8988C-55C2-4AC4-A10E-ED9DABF52213}" presName="sibTrans" presStyleCnt="0"/>
      <dgm:spPr/>
    </dgm:pt>
    <dgm:pt modelId="{E54930F6-27D4-4167-83F7-B450E3ECE0B2}" type="pres">
      <dgm:prSet presAssocID="{90AAC061-CEFF-47D9-852F-61BD517747E0}" presName="compNode" presStyleCnt="0"/>
      <dgm:spPr/>
    </dgm:pt>
    <dgm:pt modelId="{50F6365A-0874-4F4D-9556-8B11BCCD3ADC}" type="pres">
      <dgm:prSet presAssocID="{90AAC061-CEFF-47D9-852F-61BD517747E0}" presName="bgRect" presStyleLbl="bgShp" presStyleIdx="3" presStyleCnt="6"/>
      <dgm:spPr/>
    </dgm:pt>
    <dgm:pt modelId="{29DEC6C6-67E5-41D4-9C86-D3B0F863241D}" type="pres">
      <dgm:prSet presAssocID="{90AAC061-CEFF-47D9-852F-61BD517747E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6BEFEC5-9126-4F8D-9D07-2D19643B27B1}" type="pres">
      <dgm:prSet presAssocID="{90AAC061-CEFF-47D9-852F-61BD517747E0}" presName="spaceRect" presStyleCnt="0"/>
      <dgm:spPr/>
    </dgm:pt>
    <dgm:pt modelId="{D474993D-1E17-4AEE-B3EC-CB1B6CBD5685}" type="pres">
      <dgm:prSet presAssocID="{90AAC061-CEFF-47D9-852F-61BD517747E0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34A982-185C-47D6-BC66-2BA733A20154}" type="pres">
      <dgm:prSet presAssocID="{79152963-261E-40EA-9D98-CE6260C9AE6F}" presName="sibTrans" presStyleCnt="0"/>
      <dgm:spPr/>
    </dgm:pt>
    <dgm:pt modelId="{5B9F4465-7E04-4A8B-AA27-A88486BF2689}" type="pres">
      <dgm:prSet presAssocID="{5C1A8820-B04D-48EA-9633-E8CDC287760D}" presName="compNode" presStyleCnt="0"/>
      <dgm:spPr/>
    </dgm:pt>
    <dgm:pt modelId="{2689D2A4-1994-4736-A7D8-CD8C868845BD}" type="pres">
      <dgm:prSet presAssocID="{5C1A8820-B04D-48EA-9633-E8CDC287760D}" presName="bgRect" presStyleLbl="bgShp" presStyleIdx="4" presStyleCnt="6"/>
      <dgm:spPr/>
    </dgm:pt>
    <dgm:pt modelId="{6C3AB5AE-DE97-404D-850A-0DB200C6F824}" type="pres">
      <dgm:prSet presAssocID="{5C1A8820-B04D-48EA-9633-E8CDC287760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D57CB71-5E09-47D4-8F78-2490CAC2EA80}" type="pres">
      <dgm:prSet presAssocID="{5C1A8820-B04D-48EA-9633-E8CDC287760D}" presName="spaceRect" presStyleCnt="0"/>
      <dgm:spPr/>
    </dgm:pt>
    <dgm:pt modelId="{59DE931D-92EC-4713-A6E5-58766C66974F}" type="pres">
      <dgm:prSet presAssocID="{5C1A8820-B04D-48EA-9633-E8CDC287760D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1D963DF-9640-4334-8145-840456493E67}" type="pres">
      <dgm:prSet presAssocID="{9CCA4872-1679-4BD9-9C0A-071DFA813FB9}" presName="sibTrans" presStyleCnt="0"/>
      <dgm:spPr/>
    </dgm:pt>
    <dgm:pt modelId="{FEDD44BF-A4B6-4BF5-9ED2-BB541271A5B6}" type="pres">
      <dgm:prSet presAssocID="{B772F049-0173-4D3B-AB17-16C21656BA0E}" presName="compNode" presStyleCnt="0"/>
      <dgm:spPr/>
    </dgm:pt>
    <dgm:pt modelId="{03E6A5F7-ACE4-435E-99AA-39F365310F4E}" type="pres">
      <dgm:prSet presAssocID="{B772F049-0173-4D3B-AB17-16C21656BA0E}" presName="bgRect" presStyleLbl="bgShp" presStyleIdx="5" presStyleCnt="6"/>
      <dgm:spPr/>
    </dgm:pt>
    <dgm:pt modelId="{BD407541-AFD5-4B60-BDCA-92CAAAB4CBFE}" type="pres">
      <dgm:prSet presAssocID="{B772F049-0173-4D3B-AB17-16C21656BA0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C51DD56-F6E9-41D6-B507-FFD7DEA048D4}" type="pres">
      <dgm:prSet presAssocID="{B772F049-0173-4D3B-AB17-16C21656BA0E}" presName="spaceRect" presStyleCnt="0"/>
      <dgm:spPr/>
    </dgm:pt>
    <dgm:pt modelId="{CB9A6C0E-D7AF-4F92-8413-10A18310D3E9}" type="pres">
      <dgm:prSet presAssocID="{B772F049-0173-4D3B-AB17-16C21656BA0E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7A70BEA-A5BE-4C54-A138-B6370B72B154}" srcId="{C0AC0954-3D6C-48A7-83AD-760A63C773EE}" destId="{B772F049-0173-4D3B-AB17-16C21656BA0E}" srcOrd="5" destOrd="0" parTransId="{D847E37D-70C5-448D-91A1-0C393C9CB1EA}" sibTransId="{06BFD741-EFA2-425C-B0C1-EDCDC55FEA2B}"/>
    <dgm:cxn modelId="{D65B3AEA-759A-4F16-A295-1E2462768F99}" srcId="{C0AC0954-3D6C-48A7-83AD-760A63C773EE}" destId="{85749285-A039-4A88-9E3D-85FF7B66CF22}" srcOrd="1" destOrd="0" parTransId="{216D4C6B-7F54-4224-AB23-DF223B0D19AC}" sibTransId="{6306931A-F652-44CD-9204-2B89C346DB6E}"/>
    <dgm:cxn modelId="{A24F54FC-0418-48A3-AFD8-961BBD880139}" srcId="{C0AC0954-3D6C-48A7-83AD-760A63C773EE}" destId="{F143F444-5856-414A-9501-91EDCE14DCA7}" srcOrd="2" destOrd="0" parTransId="{C17CE97E-CDFD-43F4-8AD0-F8015A98CD60}" sibTransId="{FAD8988C-55C2-4AC4-A10E-ED9DABF52213}"/>
    <dgm:cxn modelId="{E858B67D-11B4-4D54-9231-E9F410FC0627}" type="presOf" srcId="{58BB74C4-BD65-446D-9100-F0779F66C053}" destId="{48C31CD9-042B-4741-A3B9-33D39A5E7266}" srcOrd="0" destOrd="0" presId="urn:microsoft.com/office/officeart/2018/2/layout/IconVerticalSolidList"/>
    <dgm:cxn modelId="{3D4AF58B-3F20-4CB3-9C57-6D831913B61C}" srcId="{C0AC0954-3D6C-48A7-83AD-760A63C773EE}" destId="{58BB74C4-BD65-446D-9100-F0779F66C053}" srcOrd="0" destOrd="0" parTransId="{E2F80D8C-CA22-4A69-93EE-F63FFBF1B8D2}" sibTransId="{38E0A7FC-F1B5-49CC-83BF-FF0CDC01496D}"/>
    <dgm:cxn modelId="{70371A7E-61DE-41DF-B03E-F0CDB983B602}" type="presOf" srcId="{B772F049-0173-4D3B-AB17-16C21656BA0E}" destId="{CB9A6C0E-D7AF-4F92-8413-10A18310D3E9}" srcOrd="0" destOrd="0" presId="urn:microsoft.com/office/officeart/2018/2/layout/IconVerticalSolidList"/>
    <dgm:cxn modelId="{4B87AE08-DB0C-44FE-ABA5-A27B476E23DF}" type="presOf" srcId="{90AAC061-CEFF-47D9-852F-61BD517747E0}" destId="{D474993D-1E17-4AEE-B3EC-CB1B6CBD5685}" srcOrd="0" destOrd="0" presId="urn:microsoft.com/office/officeart/2018/2/layout/IconVerticalSolidList"/>
    <dgm:cxn modelId="{038A9D0D-2999-42BB-B6D8-F9A2D54DE432}" type="presOf" srcId="{F143F444-5856-414A-9501-91EDCE14DCA7}" destId="{F6740871-28D2-4755-B57A-6EA5D7D880FD}" srcOrd="0" destOrd="0" presId="urn:microsoft.com/office/officeart/2018/2/layout/IconVerticalSolidList"/>
    <dgm:cxn modelId="{C367E05B-2982-4701-9BB1-22F31B20BE38}" type="presOf" srcId="{5C1A8820-B04D-48EA-9633-E8CDC287760D}" destId="{59DE931D-92EC-4713-A6E5-58766C66974F}" srcOrd="0" destOrd="0" presId="urn:microsoft.com/office/officeart/2018/2/layout/IconVerticalSolidList"/>
    <dgm:cxn modelId="{4191EB91-952E-49D7-BC28-C78A72C1D38D}" type="presOf" srcId="{85749285-A039-4A88-9E3D-85FF7B66CF22}" destId="{A2D4CE70-56FB-4B7F-824C-9EEC35C52916}" srcOrd="0" destOrd="0" presId="urn:microsoft.com/office/officeart/2018/2/layout/IconVerticalSolidList"/>
    <dgm:cxn modelId="{93F287BC-2AE5-46BA-AC86-E768ED58D88B}" type="presOf" srcId="{C0AC0954-3D6C-48A7-83AD-760A63C773EE}" destId="{37502F28-4620-4AAE-A397-256EACF9AE12}" srcOrd="0" destOrd="0" presId="urn:microsoft.com/office/officeart/2018/2/layout/IconVerticalSolidList"/>
    <dgm:cxn modelId="{59162C6E-DE8B-408B-BE24-04D768C6063F}" srcId="{C0AC0954-3D6C-48A7-83AD-760A63C773EE}" destId="{5C1A8820-B04D-48EA-9633-E8CDC287760D}" srcOrd="4" destOrd="0" parTransId="{1FDB4085-C52C-4F9C-AAE9-23F5DCC0C19A}" sibTransId="{9CCA4872-1679-4BD9-9C0A-071DFA813FB9}"/>
    <dgm:cxn modelId="{6B128599-5B30-4D26-B8A4-BB02F9FDB70F}" srcId="{C0AC0954-3D6C-48A7-83AD-760A63C773EE}" destId="{90AAC061-CEFF-47D9-852F-61BD517747E0}" srcOrd="3" destOrd="0" parTransId="{593F6796-B85D-43BC-8ED7-987DABA036BC}" sibTransId="{79152963-261E-40EA-9D98-CE6260C9AE6F}"/>
    <dgm:cxn modelId="{7591CC9C-0F0A-4360-9FB5-0E682EE6D738}" type="presParOf" srcId="{37502F28-4620-4AAE-A397-256EACF9AE12}" destId="{D752B398-8FA1-461F-9DCB-CA4CEBECC00B}" srcOrd="0" destOrd="0" presId="urn:microsoft.com/office/officeart/2018/2/layout/IconVerticalSolidList"/>
    <dgm:cxn modelId="{8CCEB291-76B8-41BE-9656-E5B308EB45D1}" type="presParOf" srcId="{D752B398-8FA1-461F-9DCB-CA4CEBECC00B}" destId="{8060DB0F-5F13-4B1C-9CCD-D17917418300}" srcOrd="0" destOrd="0" presId="urn:microsoft.com/office/officeart/2018/2/layout/IconVerticalSolidList"/>
    <dgm:cxn modelId="{FC12AED4-2E11-4DB9-9A75-00364057D3D0}" type="presParOf" srcId="{D752B398-8FA1-461F-9DCB-CA4CEBECC00B}" destId="{B64D7F26-8DAC-4113-9433-FC528B385F1F}" srcOrd="1" destOrd="0" presId="urn:microsoft.com/office/officeart/2018/2/layout/IconVerticalSolidList"/>
    <dgm:cxn modelId="{FEF6B223-B575-4300-9B39-618C90EE41C8}" type="presParOf" srcId="{D752B398-8FA1-461F-9DCB-CA4CEBECC00B}" destId="{1150C8A4-D0A6-4330-83C9-96E881E6A2FE}" srcOrd="2" destOrd="0" presId="urn:microsoft.com/office/officeart/2018/2/layout/IconVerticalSolidList"/>
    <dgm:cxn modelId="{CBB6353A-DA53-4598-8E11-3E1D5DBE6373}" type="presParOf" srcId="{D752B398-8FA1-461F-9DCB-CA4CEBECC00B}" destId="{48C31CD9-042B-4741-A3B9-33D39A5E7266}" srcOrd="3" destOrd="0" presId="urn:microsoft.com/office/officeart/2018/2/layout/IconVerticalSolidList"/>
    <dgm:cxn modelId="{87F34E47-ADDF-41B5-B4FC-ED9FC5660F2A}" type="presParOf" srcId="{37502F28-4620-4AAE-A397-256EACF9AE12}" destId="{4ED65906-847F-4849-B0DD-28F608F1F56D}" srcOrd="1" destOrd="0" presId="urn:microsoft.com/office/officeart/2018/2/layout/IconVerticalSolidList"/>
    <dgm:cxn modelId="{6330507F-A741-43BE-BA3D-38A560F9D029}" type="presParOf" srcId="{37502F28-4620-4AAE-A397-256EACF9AE12}" destId="{0B0DA3A1-B1F6-4666-BDEB-72433F7607EA}" srcOrd="2" destOrd="0" presId="urn:microsoft.com/office/officeart/2018/2/layout/IconVerticalSolidList"/>
    <dgm:cxn modelId="{936A6D1D-ADF8-4913-A1CF-442F8E11214C}" type="presParOf" srcId="{0B0DA3A1-B1F6-4666-BDEB-72433F7607EA}" destId="{81622C81-2396-4509-B7FC-B842C1466018}" srcOrd="0" destOrd="0" presId="urn:microsoft.com/office/officeart/2018/2/layout/IconVerticalSolidList"/>
    <dgm:cxn modelId="{5B8E394A-BDF8-4D11-8C2A-CB9503162301}" type="presParOf" srcId="{0B0DA3A1-B1F6-4666-BDEB-72433F7607EA}" destId="{72F017D3-0549-486A-B611-99CFF9E58AA7}" srcOrd="1" destOrd="0" presId="urn:microsoft.com/office/officeart/2018/2/layout/IconVerticalSolidList"/>
    <dgm:cxn modelId="{55679081-C76C-4894-8B31-65DBF82EA3FC}" type="presParOf" srcId="{0B0DA3A1-B1F6-4666-BDEB-72433F7607EA}" destId="{0498764D-65A5-4B03-AAC9-0252D7D271D2}" srcOrd="2" destOrd="0" presId="urn:microsoft.com/office/officeart/2018/2/layout/IconVerticalSolidList"/>
    <dgm:cxn modelId="{18C4AB45-55E2-4FB2-BA2C-13D79387BCE8}" type="presParOf" srcId="{0B0DA3A1-B1F6-4666-BDEB-72433F7607EA}" destId="{A2D4CE70-56FB-4B7F-824C-9EEC35C52916}" srcOrd="3" destOrd="0" presId="urn:microsoft.com/office/officeart/2018/2/layout/IconVerticalSolidList"/>
    <dgm:cxn modelId="{5C51A8CA-8CC9-438C-AEE4-51396142F29E}" type="presParOf" srcId="{37502F28-4620-4AAE-A397-256EACF9AE12}" destId="{B0B11980-B1D9-42DD-9A39-2FD7F2C2570E}" srcOrd="3" destOrd="0" presId="urn:microsoft.com/office/officeart/2018/2/layout/IconVerticalSolidList"/>
    <dgm:cxn modelId="{EBD2ED08-4284-44E2-9465-BEFF60E81E83}" type="presParOf" srcId="{37502F28-4620-4AAE-A397-256EACF9AE12}" destId="{39EF0176-BF4B-47F0-BFD2-E8FBB31FA4E5}" srcOrd="4" destOrd="0" presId="urn:microsoft.com/office/officeart/2018/2/layout/IconVerticalSolidList"/>
    <dgm:cxn modelId="{C66D5837-7362-4F45-9422-941D4CAD78D9}" type="presParOf" srcId="{39EF0176-BF4B-47F0-BFD2-E8FBB31FA4E5}" destId="{D4AA3706-A34C-4AF7-961A-D4F74263E088}" srcOrd="0" destOrd="0" presId="urn:microsoft.com/office/officeart/2018/2/layout/IconVerticalSolidList"/>
    <dgm:cxn modelId="{E43C7D97-91B8-47CA-994A-D960891C2D3D}" type="presParOf" srcId="{39EF0176-BF4B-47F0-BFD2-E8FBB31FA4E5}" destId="{A6A9DCAF-5D19-4F20-9602-98DF07CF84E1}" srcOrd="1" destOrd="0" presId="urn:microsoft.com/office/officeart/2018/2/layout/IconVerticalSolidList"/>
    <dgm:cxn modelId="{59E962D6-44C0-4B07-BA20-D438B151228C}" type="presParOf" srcId="{39EF0176-BF4B-47F0-BFD2-E8FBB31FA4E5}" destId="{03E6632F-172A-4D2D-AAEA-47C6F1AF325D}" srcOrd="2" destOrd="0" presId="urn:microsoft.com/office/officeart/2018/2/layout/IconVerticalSolidList"/>
    <dgm:cxn modelId="{5247604A-5277-4B3C-BBE1-0C85BE555453}" type="presParOf" srcId="{39EF0176-BF4B-47F0-BFD2-E8FBB31FA4E5}" destId="{F6740871-28D2-4755-B57A-6EA5D7D880FD}" srcOrd="3" destOrd="0" presId="urn:microsoft.com/office/officeart/2018/2/layout/IconVerticalSolidList"/>
    <dgm:cxn modelId="{C084F0A5-4C74-49DD-AD22-6C8606D6287A}" type="presParOf" srcId="{37502F28-4620-4AAE-A397-256EACF9AE12}" destId="{78C93F38-5A82-4F3E-B704-5E432B5B9FD5}" srcOrd="5" destOrd="0" presId="urn:microsoft.com/office/officeart/2018/2/layout/IconVerticalSolidList"/>
    <dgm:cxn modelId="{9043C9AF-6F12-4EE9-9679-FA80C89F807E}" type="presParOf" srcId="{37502F28-4620-4AAE-A397-256EACF9AE12}" destId="{E54930F6-27D4-4167-83F7-B450E3ECE0B2}" srcOrd="6" destOrd="0" presId="urn:microsoft.com/office/officeart/2018/2/layout/IconVerticalSolidList"/>
    <dgm:cxn modelId="{36135B1C-0691-4DF1-B602-F0125FD97CEF}" type="presParOf" srcId="{E54930F6-27D4-4167-83F7-B450E3ECE0B2}" destId="{50F6365A-0874-4F4D-9556-8B11BCCD3ADC}" srcOrd="0" destOrd="0" presId="urn:microsoft.com/office/officeart/2018/2/layout/IconVerticalSolidList"/>
    <dgm:cxn modelId="{E3D9B9DE-3B20-4459-A0BC-20E5CEE281AA}" type="presParOf" srcId="{E54930F6-27D4-4167-83F7-B450E3ECE0B2}" destId="{29DEC6C6-67E5-41D4-9C86-D3B0F863241D}" srcOrd="1" destOrd="0" presId="urn:microsoft.com/office/officeart/2018/2/layout/IconVerticalSolidList"/>
    <dgm:cxn modelId="{8AC4BCCB-3A60-4153-9FE7-B690E40FD90C}" type="presParOf" srcId="{E54930F6-27D4-4167-83F7-B450E3ECE0B2}" destId="{86BEFEC5-9126-4F8D-9D07-2D19643B27B1}" srcOrd="2" destOrd="0" presId="urn:microsoft.com/office/officeart/2018/2/layout/IconVerticalSolidList"/>
    <dgm:cxn modelId="{FCCFACDD-AA38-4102-BE91-3EC439F1A307}" type="presParOf" srcId="{E54930F6-27D4-4167-83F7-B450E3ECE0B2}" destId="{D474993D-1E17-4AEE-B3EC-CB1B6CBD5685}" srcOrd="3" destOrd="0" presId="urn:microsoft.com/office/officeart/2018/2/layout/IconVerticalSolidList"/>
    <dgm:cxn modelId="{89187594-2BB4-4FF0-9CFF-403A4F8AE375}" type="presParOf" srcId="{37502F28-4620-4AAE-A397-256EACF9AE12}" destId="{EB34A982-185C-47D6-BC66-2BA733A20154}" srcOrd="7" destOrd="0" presId="urn:microsoft.com/office/officeart/2018/2/layout/IconVerticalSolidList"/>
    <dgm:cxn modelId="{E3E3A059-EEC9-4C39-B01E-E6E2BA868A85}" type="presParOf" srcId="{37502F28-4620-4AAE-A397-256EACF9AE12}" destId="{5B9F4465-7E04-4A8B-AA27-A88486BF2689}" srcOrd="8" destOrd="0" presId="urn:microsoft.com/office/officeart/2018/2/layout/IconVerticalSolidList"/>
    <dgm:cxn modelId="{8C4B3778-2EC6-46D6-8F19-7E5E2A053A6E}" type="presParOf" srcId="{5B9F4465-7E04-4A8B-AA27-A88486BF2689}" destId="{2689D2A4-1994-4736-A7D8-CD8C868845BD}" srcOrd="0" destOrd="0" presId="urn:microsoft.com/office/officeart/2018/2/layout/IconVerticalSolidList"/>
    <dgm:cxn modelId="{FFBA9C30-42D9-4AE8-9D0F-511F37B8B9CB}" type="presParOf" srcId="{5B9F4465-7E04-4A8B-AA27-A88486BF2689}" destId="{6C3AB5AE-DE97-404D-850A-0DB200C6F824}" srcOrd="1" destOrd="0" presId="urn:microsoft.com/office/officeart/2018/2/layout/IconVerticalSolidList"/>
    <dgm:cxn modelId="{AC641839-C458-449D-805F-5BC0936469C3}" type="presParOf" srcId="{5B9F4465-7E04-4A8B-AA27-A88486BF2689}" destId="{6D57CB71-5E09-47D4-8F78-2490CAC2EA80}" srcOrd="2" destOrd="0" presId="urn:microsoft.com/office/officeart/2018/2/layout/IconVerticalSolidList"/>
    <dgm:cxn modelId="{7088770C-006B-449B-B960-5156356D2091}" type="presParOf" srcId="{5B9F4465-7E04-4A8B-AA27-A88486BF2689}" destId="{59DE931D-92EC-4713-A6E5-58766C66974F}" srcOrd="3" destOrd="0" presId="urn:microsoft.com/office/officeart/2018/2/layout/IconVerticalSolidList"/>
    <dgm:cxn modelId="{68AD8BA4-D26B-409C-8B62-4963F30AAEE6}" type="presParOf" srcId="{37502F28-4620-4AAE-A397-256EACF9AE12}" destId="{C1D963DF-9640-4334-8145-840456493E67}" srcOrd="9" destOrd="0" presId="urn:microsoft.com/office/officeart/2018/2/layout/IconVerticalSolidList"/>
    <dgm:cxn modelId="{8371B6FA-BFB7-45E1-B377-2EE871682AC1}" type="presParOf" srcId="{37502F28-4620-4AAE-A397-256EACF9AE12}" destId="{FEDD44BF-A4B6-4BF5-9ED2-BB541271A5B6}" srcOrd="10" destOrd="0" presId="urn:microsoft.com/office/officeart/2018/2/layout/IconVerticalSolidList"/>
    <dgm:cxn modelId="{69D023FC-B9E2-4CEE-A811-E4F9AEE238AD}" type="presParOf" srcId="{FEDD44BF-A4B6-4BF5-9ED2-BB541271A5B6}" destId="{03E6A5F7-ACE4-435E-99AA-39F365310F4E}" srcOrd="0" destOrd="0" presId="urn:microsoft.com/office/officeart/2018/2/layout/IconVerticalSolidList"/>
    <dgm:cxn modelId="{F20D6778-4D64-4473-BD25-3CFB2E52372A}" type="presParOf" srcId="{FEDD44BF-A4B6-4BF5-9ED2-BB541271A5B6}" destId="{BD407541-AFD5-4B60-BDCA-92CAAAB4CBFE}" srcOrd="1" destOrd="0" presId="urn:microsoft.com/office/officeart/2018/2/layout/IconVerticalSolidList"/>
    <dgm:cxn modelId="{2B2BB662-A873-495E-B445-C80DBF06C692}" type="presParOf" srcId="{FEDD44BF-A4B6-4BF5-9ED2-BB541271A5B6}" destId="{8C51DD56-F6E9-41D6-B507-FFD7DEA048D4}" srcOrd="2" destOrd="0" presId="urn:microsoft.com/office/officeart/2018/2/layout/IconVerticalSolidList"/>
    <dgm:cxn modelId="{0465713C-CA31-43DF-BFE5-CD4679AEB78B}" type="presParOf" srcId="{FEDD44BF-A4B6-4BF5-9ED2-BB541271A5B6}" destId="{CB9A6C0E-D7AF-4F92-8413-10A18310D3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66554-C023-4482-A2AB-2CFAD886ED31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2145AF-16F0-4E7C-9469-9C61745B2CD8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7EE06-0E17-4EA1-863C-DAB12724C87E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Contract Training</a:t>
          </a:r>
        </a:p>
      </dsp:txBody>
      <dsp:txXfrm>
        <a:off x="937002" y="1903"/>
        <a:ext cx="3948200" cy="811257"/>
      </dsp:txXfrm>
    </dsp:sp>
    <dsp:sp modelId="{9788EE85-925F-453B-9E0D-DEF9C4FA9420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ADE68B-95B1-41EC-A20F-BC2B19051C85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FE844-AC7C-4E08-B6DF-647A0EE32FFF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Contract Training Knowledge Competencies</a:t>
          </a:r>
        </a:p>
      </dsp:txBody>
      <dsp:txXfrm>
        <a:off x="937002" y="1015975"/>
        <a:ext cx="3948200" cy="811257"/>
      </dsp:txXfrm>
    </dsp:sp>
    <dsp:sp modelId="{88F6F0C1-76C5-4D82-8370-DC3979EA4663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34B933-D772-4D2F-A4E3-D38E832898AB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9E311-C51B-4A54-8E74-918518BB1D48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Strategies for Success with a Small Contract Training Unit</a:t>
          </a:r>
        </a:p>
      </dsp:txBody>
      <dsp:txXfrm>
        <a:off x="937002" y="2030048"/>
        <a:ext cx="3948200" cy="811257"/>
      </dsp:txXfrm>
    </dsp:sp>
    <dsp:sp modelId="{19E3986A-E7D6-4B5B-86F3-567C17C6D9AD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F9BF04-F4FE-4017-BFF2-A8D8E0778A9F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1E98A-745A-4CB5-ABBE-CC2FDBF0AB77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Contract Training Conference</a:t>
          </a:r>
        </a:p>
      </dsp:txBody>
      <dsp:txXfrm>
        <a:off x="937002" y="3044120"/>
        <a:ext cx="3948200" cy="811257"/>
      </dsp:txXfrm>
    </dsp:sp>
    <dsp:sp modelId="{4E6DF835-B903-498E-AF6A-01642AFA5BE1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3DD119-9176-48C9-8972-0384F26F1BE0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2899E-AC66-4581-AD45-41F07A01D1BE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LERN Contract Training Services</a:t>
          </a:r>
        </a:p>
      </dsp:txBody>
      <dsp:txXfrm>
        <a:off x="937002" y="4058192"/>
        <a:ext cx="3948200" cy="811257"/>
      </dsp:txXfrm>
    </dsp:sp>
    <dsp:sp modelId="{A413A3E5-9E0A-478F-B0B3-DFE684BC55E2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3A1B54-8280-42D2-B4F5-13D00E089673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826EA-C4C2-4C3B-A23F-6275C08E192E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Questions &amp; Answers</a:t>
          </a:r>
        </a:p>
      </dsp:txBody>
      <dsp:txXfrm>
        <a:off x="937002" y="5072264"/>
        <a:ext cx="3948200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47BA-E663-A04A-94E5-DDAA07838CE7}">
      <dsp:nvSpPr>
        <dsp:cNvPr id="0" name=""/>
        <dsp:cNvSpPr/>
      </dsp:nvSpPr>
      <dsp:spPr>
        <a:xfrm>
          <a:off x="928467" y="874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Understanding Contract Training</a:t>
          </a:r>
        </a:p>
      </dsp:txBody>
      <dsp:txXfrm>
        <a:off x="928467" y="874"/>
        <a:ext cx="1808048" cy="1084828"/>
      </dsp:txXfrm>
    </dsp:sp>
    <dsp:sp modelId="{C6D8CB8B-DCA2-8246-8FF0-60F59C8E1207}">
      <dsp:nvSpPr>
        <dsp:cNvPr id="0" name=""/>
        <dsp:cNvSpPr/>
      </dsp:nvSpPr>
      <dsp:spPr>
        <a:xfrm>
          <a:off x="2917320" y="874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tint val="50000"/>
                <a:satMod val="300000"/>
              </a:schemeClr>
            </a:gs>
            <a:gs pos="35000">
              <a:schemeClr val="accent5">
                <a:hueOff val="-1241735"/>
                <a:satOff val="4976"/>
                <a:lumOff val="1078"/>
                <a:alphaOff val="0"/>
                <a:tint val="37000"/>
                <a:satMod val="30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The Finances of Contract Training</a:t>
          </a:r>
        </a:p>
      </dsp:txBody>
      <dsp:txXfrm>
        <a:off x="2917320" y="874"/>
        <a:ext cx="1808048" cy="1084828"/>
      </dsp:txXfrm>
    </dsp:sp>
    <dsp:sp modelId="{6181C051-58D4-0B44-B35A-58E3C5E6241F}">
      <dsp:nvSpPr>
        <dsp:cNvPr id="0" name=""/>
        <dsp:cNvSpPr/>
      </dsp:nvSpPr>
      <dsp:spPr>
        <a:xfrm>
          <a:off x="4906173" y="874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Real World &amp; Team Selling</a:t>
          </a:r>
        </a:p>
      </dsp:txBody>
      <dsp:txXfrm>
        <a:off x="4906173" y="874"/>
        <a:ext cx="1808048" cy="1084828"/>
      </dsp:txXfrm>
    </dsp:sp>
    <dsp:sp modelId="{BD51B2E9-5E60-DF48-B42D-498F1F4B8F51}">
      <dsp:nvSpPr>
        <dsp:cNvPr id="0" name=""/>
        <dsp:cNvSpPr/>
      </dsp:nvSpPr>
      <dsp:spPr>
        <a:xfrm>
          <a:off x="928467" y="1266508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tint val="50000"/>
                <a:satMod val="300000"/>
              </a:schemeClr>
            </a:gs>
            <a:gs pos="35000">
              <a:schemeClr val="accent5">
                <a:hueOff val="-3725204"/>
                <a:satOff val="14929"/>
                <a:lumOff val="3235"/>
                <a:alphaOff val="0"/>
                <a:tint val="37000"/>
                <a:satMod val="30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Marketing, Lead Generation &amp; Client Analysis</a:t>
          </a:r>
        </a:p>
      </dsp:txBody>
      <dsp:txXfrm>
        <a:off x="928467" y="1266508"/>
        <a:ext cx="1808048" cy="1084828"/>
      </dsp:txXfrm>
    </dsp:sp>
    <dsp:sp modelId="{61C65339-35EF-294D-806C-FC1A89076BF9}">
      <dsp:nvSpPr>
        <dsp:cNvPr id="0" name=""/>
        <dsp:cNvSpPr/>
      </dsp:nvSpPr>
      <dsp:spPr>
        <a:xfrm>
          <a:off x="2917320" y="1266508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Needs Assessment</a:t>
          </a:r>
        </a:p>
      </dsp:txBody>
      <dsp:txXfrm>
        <a:off x="2917320" y="1266508"/>
        <a:ext cx="1808048" cy="1084828"/>
      </dsp:txXfrm>
    </dsp:sp>
    <dsp:sp modelId="{1AFD25FA-457D-B94C-9BAC-D1A4E2120664}">
      <dsp:nvSpPr>
        <dsp:cNvPr id="0" name=""/>
        <dsp:cNvSpPr/>
      </dsp:nvSpPr>
      <dsp:spPr>
        <a:xfrm>
          <a:off x="4906173" y="1266508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tint val="50000"/>
                <a:satMod val="300000"/>
              </a:schemeClr>
            </a:gs>
            <a:gs pos="35000">
              <a:schemeClr val="accent5">
                <a:hueOff val="-6208672"/>
                <a:satOff val="24882"/>
                <a:lumOff val="5392"/>
                <a:alphaOff val="0"/>
                <a:tint val="37000"/>
                <a:satMod val="30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Pricing Contract Training</a:t>
          </a:r>
        </a:p>
      </dsp:txBody>
      <dsp:txXfrm>
        <a:off x="4906173" y="1266508"/>
        <a:ext cx="1808048" cy="1084828"/>
      </dsp:txXfrm>
    </dsp:sp>
    <dsp:sp modelId="{BC2DB944-D028-6745-AFD5-1B320D61BC8F}">
      <dsp:nvSpPr>
        <dsp:cNvPr id="0" name=""/>
        <dsp:cNvSpPr/>
      </dsp:nvSpPr>
      <dsp:spPr>
        <a:xfrm>
          <a:off x="928467" y="2532141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Teaming with the Right Instructors</a:t>
          </a:r>
        </a:p>
      </dsp:txBody>
      <dsp:txXfrm>
        <a:off x="928467" y="2532141"/>
        <a:ext cx="1808048" cy="1084828"/>
      </dsp:txXfrm>
    </dsp:sp>
    <dsp:sp modelId="{955D9B82-637D-F343-9159-5C1857430812}">
      <dsp:nvSpPr>
        <dsp:cNvPr id="0" name=""/>
        <dsp:cNvSpPr/>
      </dsp:nvSpPr>
      <dsp:spPr>
        <a:xfrm>
          <a:off x="2917320" y="2532141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tint val="50000"/>
                <a:satMod val="300000"/>
              </a:schemeClr>
            </a:gs>
            <a:gs pos="35000">
              <a:schemeClr val="accent5">
                <a:hueOff val="-8692142"/>
                <a:satOff val="34835"/>
                <a:lumOff val="7549"/>
                <a:alphaOff val="0"/>
                <a:tint val="37000"/>
                <a:satMod val="30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Documents &amp; Templates</a:t>
          </a:r>
        </a:p>
      </dsp:txBody>
      <dsp:txXfrm>
        <a:off x="2917320" y="2532141"/>
        <a:ext cx="1808048" cy="1084828"/>
      </dsp:txXfrm>
    </dsp:sp>
    <dsp:sp modelId="{A61AE0A6-A9B1-F449-8008-AD3CACFC7E28}">
      <dsp:nvSpPr>
        <dsp:cNvPr id="0" name=""/>
        <dsp:cNvSpPr/>
      </dsp:nvSpPr>
      <dsp:spPr>
        <a:xfrm>
          <a:off x="4906173" y="2532141"/>
          <a:ext cx="1808048" cy="108482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Quality Assurance &amp; ROI</a:t>
          </a:r>
        </a:p>
      </dsp:txBody>
      <dsp:txXfrm>
        <a:off x="4906173" y="2532141"/>
        <a:ext cx="1808048" cy="1084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D9F8A-B2D1-4865-8A08-30DFA8B2E6DB}">
      <dsp:nvSpPr>
        <dsp:cNvPr id="0" name=""/>
        <dsp:cNvSpPr/>
      </dsp:nvSpPr>
      <dsp:spPr>
        <a:xfrm>
          <a:off x="0" y="459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E9761D-5164-4A79-BF44-0E69D6BE67B5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A6727B-58C0-44AB-A316-1997BAFEE600}">
      <dsp:nvSpPr>
        <dsp:cNvPr id="0" name=""/>
        <dsp:cNvSpPr/>
      </dsp:nvSpPr>
      <dsp:spPr>
        <a:xfrm>
          <a:off x="1131174" y="459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Gather Preliminary Data</a:t>
          </a:r>
        </a:p>
      </dsp:txBody>
      <dsp:txXfrm>
        <a:off x="1131174" y="4597"/>
        <a:ext cx="3754028" cy="979371"/>
      </dsp:txXfrm>
    </dsp:sp>
    <dsp:sp modelId="{5D6C2D0D-734E-4181-B4F5-F5909F70C869}">
      <dsp:nvSpPr>
        <dsp:cNvPr id="0" name=""/>
        <dsp:cNvSpPr/>
      </dsp:nvSpPr>
      <dsp:spPr>
        <a:xfrm>
          <a:off x="0" y="1228812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2058A2-9E74-4C0D-9A29-C641FCB65C32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E88E9-3DAA-4C91-BA5B-66AA00F92B3F}">
      <dsp:nvSpPr>
        <dsp:cNvPr id="0" name=""/>
        <dsp:cNvSpPr/>
      </dsp:nvSpPr>
      <dsp:spPr>
        <a:xfrm>
          <a:off x="1131174" y="1228812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Plan</a:t>
          </a:r>
        </a:p>
      </dsp:txBody>
      <dsp:txXfrm>
        <a:off x="1131174" y="1228812"/>
        <a:ext cx="3754028" cy="979371"/>
      </dsp:txXfrm>
    </dsp:sp>
    <dsp:sp modelId="{47BDE589-5818-4613-85B2-E6F6B92FA28B}">
      <dsp:nvSpPr>
        <dsp:cNvPr id="0" name=""/>
        <dsp:cNvSpPr/>
      </dsp:nvSpPr>
      <dsp:spPr>
        <a:xfrm>
          <a:off x="0" y="245302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2FEE3B-7C62-441D-B042-61BCA22638FE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31A4F-0CAB-477C-8614-2C2CE91A05D6}">
      <dsp:nvSpPr>
        <dsp:cNvPr id="0" name=""/>
        <dsp:cNvSpPr/>
      </dsp:nvSpPr>
      <dsp:spPr>
        <a:xfrm>
          <a:off x="1131174" y="245302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Perform Analysis</a:t>
          </a:r>
        </a:p>
      </dsp:txBody>
      <dsp:txXfrm>
        <a:off x="1131174" y="2453027"/>
        <a:ext cx="3754028" cy="979371"/>
      </dsp:txXfrm>
    </dsp:sp>
    <dsp:sp modelId="{402103E4-2F8A-48BA-9A40-64B50C538833}">
      <dsp:nvSpPr>
        <dsp:cNvPr id="0" name=""/>
        <dsp:cNvSpPr/>
      </dsp:nvSpPr>
      <dsp:spPr>
        <a:xfrm>
          <a:off x="0" y="3677241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D63275-5E78-48D9-88E6-74FA83F77973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F70C2-FB6C-41D0-ADB2-2548CDA00928}">
      <dsp:nvSpPr>
        <dsp:cNvPr id="0" name=""/>
        <dsp:cNvSpPr/>
      </dsp:nvSpPr>
      <dsp:spPr>
        <a:xfrm>
          <a:off x="1131174" y="3677241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Analyze the Data</a:t>
          </a:r>
        </a:p>
      </dsp:txBody>
      <dsp:txXfrm>
        <a:off x="1131174" y="3677241"/>
        <a:ext cx="3754028" cy="979371"/>
      </dsp:txXfrm>
    </dsp:sp>
    <dsp:sp modelId="{9B00A9EA-ECDC-4915-B885-F964772F30CB}">
      <dsp:nvSpPr>
        <dsp:cNvPr id="0" name=""/>
        <dsp:cNvSpPr/>
      </dsp:nvSpPr>
      <dsp:spPr>
        <a:xfrm>
          <a:off x="0" y="4901456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55F03D-189C-49AB-B95E-B6D1C5740134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9E825-55DC-451C-A2F6-B977A5418735}">
      <dsp:nvSpPr>
        <dsp:cNvPr id="0" name=""/>
        <dsp:cNvSpPr/>
      </dsp:nvSpPr>
      <dsp:spPr>
        <a:xfrm>
          <a:off x="1131174" y="4901456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Prepare Your Report</a:t>
          </a:r>
        </a:p>
      </dsp:txBody>
      <dsp:txXfrm>
        <a:off x="1131174" y="4901456"/>
        <a:ext cx="3754028" cy="979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8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8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17D6-AE42-9245-A5DE-AEE1953A20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B6EC-E6DD-4644-8969-3AC8BBAB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ern.org" TargetMode="External"/><Relationship Id="rId7" Type="http://schemas.openxmlformats.org/officeDocument/2006/relationships/image" Target="../media/image45.gif"/><Relationship Id="rId2" Type="http://schemas.openxmlformats.org/officeDocument/2006/relationships/hyperlink" Target="http://www.lern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hyperlink" Target="mailto:marsello@lern.org" TargetMode="External"/><Relationship Id="rId4" Type="http://schemas.openxmlformats.org/officeDocument/2006/relationships/hyperlink" Target="mailto:eric@northeast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2651" y="1104900"/>
            <a:ext cx="3711257" cy="3230033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for Success with a Small Contract Training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9970" y="4995333"/>
            <a:ext cx="3483937" cy="1202267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LERN Best Practice Webinar</a:t>
            </a:r>
          </a:p>
          <a:p>
            <a:r>
              <a:rPr lang="en-US" sz="2400" dirty="0">
                <a:solidFill>
                  <a:schemeClr val="bg1"/>
                </a:solidFill>
              </a:rPr>
              <a:t>February 7, 2019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c0y65m100b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6" y="2126353"/>
            <a:ext cx="3035882" cy="12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9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ED955-844E-214C-8425-8B30F4E2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Contract Training Knowledge Competencies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5B0B791-D2B7-4411-AD63-71A92EFA0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11248"/>
              </p:ext>
            </p:extLst>
          </p:nvPr>
        </p:nvGraphicFramePr>
        <p:xfrm>
          <a:off x="750655" y="2385390"/>
          <a:ext cx="7642689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72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75E20-78E5-6543-BEFC-5CEF7C6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7959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Strategies for Success with a Small Contract Training Unit</a:t>
            </a:r>
          </a:p>
        </p:txBody>
      </p:sp>
    </p:spTree>
    <p:extLst>
      <p:ext uri="{BB962C8B-B14F-4D97-AF65-F5344CB8AC3E}">
        <p14:creationId xmlns:p14="http://schemas.microsoft.com/office/powerpoint/2010/main" val="312884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4">
            <a:extLst>
              <a:ext uri="{FF2B5EF4-FFF2-40B4-BE49-F238E27FC236}">
                <a16:creationId xmlns:a16="http://schemas.microsoft.com/office/drawing/2014/main" xmlns="" id="{ABC722C1-9055-894E-8959-03F61C1BE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5" b="8121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42" name="Picture 37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9B092-37D0-5949-B0BD-D6517FC7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#1. Someone Has to Sell</a:t>
            </a:r>
          </a:p>
        </p:txBody>
      </p:sp>
      <p:sp>
        <p:nvSpPr>
          <p:cNvPr id="43" name="Content Placeholder 34">
            <a:extLst>
              <a:ext uri="{FF2B5EF4-FFF2-40B4-BE49-F238E27FC236}">
                <a16:creationId xmlns:a16="http://schemas.microsoft.com/office/drawing/2014/main" xmlns="" id="{64C24A97-FF48-48E9-AECA-87BFF31F2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685" y="4388303"/>
            <a:ext cx="3694808" cy="2323996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Competition has grown and phones not ringing like before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Selling is relationship building and takes time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Try to centralize non-selling tasks with other staff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At the least dedicate X hours a week to selling</a:t>
            </a:r>
          </a:p>
        </p:txBody>
      </p:sp>
    </p:spTree>
    <p:extLst>
      <p:ext uri="{BB962C8B-B14F-4D97-AF65-F5344CB8AC3E}">
        <p14:creationId xmlns:p14="http://schemas.microsoft.com/office/powerpoint/2010/main" val="24498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7"/>
            <a:ext cx="3845274" cy="1275734"/>
          </a:xfrm>
        </p:spPr>
        <p:txBody>
          <a:bodyPr>
            <a:noAutofit/>
          </a:bodyPr>
          <a:lstStyle/>
          <a:p>
            <a:r>
              <a:rPr lang="en-US" sz="4400" b="1" dirty="0"/>
              <a:t>Lead Generation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86697" y="2438400"/>
            <a:ext cx="3845272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Referrals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Analyze Present Clients &amp; Students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Events: Speaking, Webinars, Breakfasts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Networking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Sharing Knowledge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Consortiums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Inside Salesperson 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4" name="Content Placeholder 4" descr="best-practic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5878" b="1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49290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85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Conducting a QA Meeting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63779F6-55A4-6E47-9DF8-3EB6EECA5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04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Ask for a 10-15 minute meeting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Do it yourself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Send a thank you note</a:t>
            </a:r>
          </a:p>
        </p:txBody>
      </p:sp>
    </p:spTree>
    <p:extLst>
      <p:ext uri="{BB962C8B-B14F-4D97-AF65-F5344CB8AC3E}">
        <p14:creationId xmlns:p14="http://schemas.microsoft.com/office/powerpoint/2010/main" val="370079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#2. Data to Collect, Report to Run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150811"/>
              </p:ext>
            </p:extLst>
          </p:nvPr>
        </p:nvGraphicFramePr>
        <p:xfrm>
          <a:off x="240030" y="2391508"/>
          <a:ext cx="8622616" cy="46712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8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0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0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6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6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3320">
                <a:tc>
                  <a:txBody>
                    <a:bodyPr/>
                    <a:lstStyle/>
                    <a:p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20B0604020202020204" charset="0"/>
                          <a:ea typeface="Karla" panose="020B0604020202020204" charset="0"/>
                        </a:rPr>
                        <a:t>Quarterly Analysis</a:t>
                      </a: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1</a:t>
                      </a:r>
                      <a:r>
                        <a:rPr lang="en-US" sz="1800" baseline="300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st</a:t>
                      </a:r>
                      <a:r>
                        <a:rPr lang="en-US" sz="18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 Quarter</a:t>
                      </a: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nd</a:t>
                      </a:r>
                      <a:r>
                        <a:rPr lang="en-US" sz="18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 Quarter</a:t>
                      </a: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3</a:t>
                      </a:r>
                      <a:r>
                        <a:rPr lang="en-US" sz="1800" baseline="300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rd</a:t>
                      </a:r>
                      <a:r>
                        <a:rPr lang="en-US" sz="18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 Quarter</a:t>
                      </a: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4</a:t>
                      </a:r>
                      <a:r>
                        <a:rPr lang="en-US" sz="1800" baseline="300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th</a:t>
                      </a:r>
                      <a:r>
                        <a:rPr lang="en-US" sz="1800">
                          <a:effectLst/>
                          <a:latin typeface="Montserrat" panose="020B0604020202020204" charset="0"/>
                          <a:ea typeface="Karla" panose="020B0604020202020204" charset="0"/>
                        </a:rPr>
                        <a:t> Quarter</a:t>
                      </a:r>
                    </a:p>
                  </a:txBody>
                  <a:tcPr marL="77528" marR="77528" marT="51685" marB="51685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Karla" panose="020B0604020202020204" charset="0"/>
                          <a:ea typeface="Karla" panose="020B0604020202020204" charset="0"/>
                        </a:rPr>
                        <a:t>Income</a:t>
                      </a:r>
                      <a:endParaRPr lang="en-US" sz="1800" b="0" dirty="0"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62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Karla" panose="020B0604020202020204" charset="0"/>
                          <a:ea typeface="Karla" panose="020B0604020202020204" charset="0"/>
                        </a:rPr>
                        <a:t>Operating</a:t>
                      </a:r>
                      <a:r>
                        <a:rPr lang="en-US" sz="1800" baseline="0" dirty="0">
                          <a:latin typeface="Karla" panose="020B0604020202020204" charset="0"/>
                          <a:ea typeface="Karla" panose="020B0604020202020204" charset="0"/>
                        </a:rPr>
                        <a:t> Margin (Income – Direct Costs)</a:t>
                      </a:r>
                      <a:endParaRPr lang="en-US" sz="1800" b="0" dirty="0"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320">
                <a:tc>
                  <a:txBody>
                    <a:bodyPr/>
                    <a:lstStyle/>
                    <a:p>
                      <a:r>
                        <a:rPr lang="en-US" sz="1800">
                          <a:latin typeface="Karla" panose="020B0604020202020204" charset="0"/>
                          <a:ea typeface="Karla" panose="020B0604020202020204" charset="0"/>
                        </a:rPr>
                        <a:t>Number</a:t>
                      </a:r>
                      <a:r>
                        <a:rPr lang="en-US" sz="1800" baseline="0">
                          <a:latin typeface="Karla" panose="020B0604020202020204" charset="0"/>
                          <a:ea typeface="Karla" panose="020B0604020202020204" charset="0"/>
                        </a:rPr>
                        <a:t> of Contracts</a:t>
                      </a:r>
                      <a:endParaRPr lang="en-US" sz="1800" b="0"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04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Karla" panose="020B0604020202020204" charset="0"/>
                          <a:ea typeface="Karla" panose="020B0604020202020204" charset="0"/>
                        </a:rPr>
                        <a:t>Average</a:t>
                      </a:r>
                      <a:r>
                        <a:rPr lang="en-US" sz="1800" baseline="0" dirty="0">
                          <a:latin typeface="Karla" panose="020B0604020202020204" charset="0"/>
                          <a:ea typeface="Karla" panose="020B0604020202020204" charset="0"/>
                        </a:rPr>
                        <a:t> Income per Contract (Total Income / Total Contracts)</a:t>
                      </a:r>
                      <a:endParaRPr lang="en-US" sz="1800" b="0" dirty="0"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528" marR="77528" marT="51685" marB="51685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320">
                <a:tc>
                  <a:txBody>
                    <a:bodyPr/>
                    <a:lstStyle/>
                    <a:p>
                      <a:r>
                        <a:rPr lang="en-US" sz="1800">
                          <a:latin typeface="Karla" panose="020B0604020202020204" charset="0"/>
                          <a:ea typeface="Karla" panose="020B0604020202020204" charset="0"/>
                        </a:rPr>
                        <a:t>Prospects</a:t>
                      </a:r>
                      <a:endParaRPr lang="en-US" sz="1800" b="0"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528" marR="77528" marT="51685" marB="51685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320">
                <a:tc>
                  <a:txBody>
                    <a:bodyPr/>
                    <a:lstStyle/>
                    <a:p>
                      <a:r>
                        <a:rPr lang="en-US" sz="1800">
                          <a:latin typeface="Karla" panose="020B0604020202020204" charset="0"/>
                          <a:ea typeface="Karla" panose="020B0604020202020204" charset="0"/>
                        </a:rPr>
                        <a:t>Leads</a:t>
                      </a:r>
                      <a:endParaRPr lang="en-US" sz="1800" b="0"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528" marR="77528" marT="51685" marB="51685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562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Karla" panose="020B0604020202020204" charset="0"/>
                          <a:ea typeface="Karla" panose="020B0604020202020204" charset="0"/>
                        </a:rPr>
                        <a:t>Leads:Contract</a:t>
                      </a:r>
                      <a:r>
                        <a:rPr lang="en-US" sz="1800" dirty="0">
                          <a:latin typeface="Karla" panose="020B0604020202020204" charset="0"/>
                          <a:ea typeface="Karla" panose="020B0604020202020204" charset="0"/>
                        </a:rPr>
                        <a:t> Ratio (Total Leads / Total Contracts)</a:t>
                      </a:r>
                      <a:endParaRPr lang="en-US" sz="1800" b="0" dirty="0"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7528" marR="77528" marT="51685" marB="51685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7528" marR="77528" marT="51685" marB="51685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64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EA79986-AF61-344E-9DC6-5A9C1E3D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12004"/>
            <a:ext cx="2963333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#3. Perform Needs Assessment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4DD5B38-ADCC-CD44-B62A-40E7D2530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36301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56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xmlns="" id="{971162BF-A27B-B743-848C-205C3E777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488" y="643467"/>
            <a:ext cx="40390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#4. Know How to Price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49831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Formula pricing does not work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Market pricing does work</a:t>
            </a:r>
          </a:p>
          <a:p>
            <a:pPr marL="858838" lvl="1" indent="-401638">
              <a:buFont typeface="Wingdings" panose="05000000000000000000" pitchFamily="2" charset="2"/>
              <a:buChar char="Ø"/>
            </a:pPr>
            <a:r>
              <a:rPr lang="en-US" sz="2600" dirty="0"/>
              <a:t>The cost of producing the contract</a:t>
            </a:r>
          </a:p>
          <a:p>
            <a:pPr marL="858838" lvl="1" indent="-401638">
              <a:buFont typeface="Wingdings" panose="05000000000000000000" pitchFamily="2" charset="2"/>
              <a:buChar char="Ø"/>
            </a:pPr>
            <a:r>
              <a:rPr lang="en-US" sz="2600" dirty="0"/>
              <a:t>What competitors are charging</a:t>
            </a:r>
          </a:p>
          <a:p>
            <a:pPr marL="858838" lvl="1" indent="-401638">
              <a:buFont typeface="Wingdings" panose="05000000000000000000" pitchFamily="2" charset="2"/>
              <a:buChar char="Ø"/>
            </a:pPr>
            <a:r>
              <a:rPr lang="en-US" sz="2600" dirty="0"/>
              <a:t>What clients are willing to pay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417639"/>
            <a:ext cx="4041775" cy="4983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Pricing Example</a:t>
            </a:r>
          </a:p>
          <a:p>
            <a:pPr marL="0" indent="0">
              <a:buNone/>
            </a:pPr>
            <a:endParaRPr lang="en-US" sz="11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Production Cost: $4,000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Production as a % of Income: 40%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Projected Income: $10,000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What is competition charging?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What have clients paid in the past?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Review price breaks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Final Price: $9,500 or $12,500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422956"/>
            <a:ext cx="414745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Price Breaks Are Psychological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28649" y="2055813"/>
            <a:ext cx="3096127" cy="3169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 point at which a significant number of potential clients will think price for this contract is too high</a:t>
            </a:r>
          </a:p>
          <a:p>
            <a:endParaRPr lang="en-US" sz="17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33580E3-0F1E-B744-BBF8-9FAC4B6E7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62379"/>
              </p:ext>
            </p:extLst>
          </p:nvPr>
        </p:nvGraphicFramePr>
        <p:xfrm>
          <a:off x="5319738" y="2472046"/>
          <a:ext cx="3195612" cy="2732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90710">
                  <a:extLst>
                    <a:ext uri="{9D8B030D-6E8A-4147-A177-3AD203B41FA5}">
                      <a16:colId xmlns:a16="http://schemas.microsoft.com/office/drawing/2014/main" xmlns="" val="3554265565"/>
                    </a:ext>
                  </a:extLst>
                </a:gridCol>
                <a:gridCol w="1102451">
                  <a:extLst>
                    <a:ext uri="{9D8B030D-6E8A-4147-A177-3AD203B41FA5}">
                      <a16:colId xmlns:a16="http://schemas.microsoft.com/office/drawing/2014/main" xmlns="" val="3187600427"/>
                    </a:ext>
                  </a:extLst>
                </a:gridCol>
                <a:gridCol w="1102451">
                  <a:extLst>
                    <a:ext uri="{9D8B030D-6E8A-4147-A177-3AD203B41FA5}">
                      <a16:colId xmlns:a16="http://schemas.microsoft.com/office/drawing/2014/main" xmlns="" val="3032312665"/>
                    </a:ext>
                  </a:extLst>
                </a:gridCol>
              </a:tblGrid>
              <a:tr h="455460">
                <a:tc>
                  <a:txBody>
                    <a:bodyPr/>
                    <a:lstStyle/>
                    <a:p>
                      <a:r>
                        <a:rPr lang="en-US" sz="1600"/>
                        <a:t>$250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$2,500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$15,000</a:t>
                      </a:r>
                      <a:endParaRPr 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extLst>
                  <a:ext uri="{0D108BD9-81ED-4DB2-BD59-A6C34878D82A}">
                    <a16:rowId xmlns:a16="http://schemas.microsoft.com/office/drawing/2014/main" xmlns="" val="1074707523"/>
                  </a:ext>
                </a:extLst>
              </a:tr>
              <a:tr h="455460">
                <a:tc>
                  <a:txBody>
                    <a:bodyPr/>
                    <a:lstStyle/>
                    <a:p>
                      <a:r>
                        <a:rPr lang="en-US" sz="1600"/>
                        <a:t>$500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$20,000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extLst>
                  <a:ext uri="{0D108BD9-81ED-4DB2-BD59-A6C34878D82A}">
                    <a16:rowId xmlns:a16="http://schemas.microsoft.com/office/drawing/2014/main" xmlns="" val="236427896"/>
                  </a:ext>
                </a:extLst>
              </a:tr>
              <a:tr h="455460">
                <a:tc>
                  <a:txBody>
                    <a:bodyPr/>
                    <a:lstStyle/>
                    <a:p>
                      <a:r>
                        <a:rPr lang="en-US" sz="1600"/>
                        <a:t>$750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$5,000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$25,000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extLst>
                  <a:ext uri="{0D108BD9-81ED-4DB2-BD59-A6C34878D82A}">
                    <a16:rowId xmlns:a16="http://schemas.microsoft.com/office/drawing/2014/main" xmlns="" val="4134245773"/>
                  </a:ext>
                </a:extLst>
              </a:tr>
              <a:tr h="455460">
                <a:tc>
                  <a:txBody>
                    <a:bodyPr/>
                    <a:lstStyle/>
                    <a:p>
                      <a:r>
                        <a:rPr lang="en-US" sz="1600"/>
                        <a:t>$1,000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$7,500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$30,000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extLst>
                  <a:ext uri="{0D108BD9-81ED-4DB2-BD59-A6C34878D82A}">
                    <a16:rowId xmlns:a16="http://schemas.microsoft.com/office/drawing/2014/main" xmlns="" val="3676788184"/>
                  </a:ext>
                </a:extLst>
              </a:tr>
              <a:tr h="455460">
                <a:tc>
                  <a:txBody>
                    <a:bodyPr/>
                    <a:lstStyle/>
                    <a:p>
                      <a:r>
                        <a:rPr lang="en-US" sz="1600"/>
                        <a:t>$1,500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$10,000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$40,000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extLst>
                  <a:ext uri="{0D108BD9-81ED-4DB2-BD59-A6C34878D82A}">
                    <a16:rowId xmlns:a16="http://schemas.microsoft.com/office/drawing/2014/main" xmlns="" val="3732679143"/>
                  </a:ext>
                </a:extLst>
              </a:tr>
              <a:tr h="455460">
                <a:tc>
                  <a:txBody>
                    <a:bodyPr/>
                    <a:lstStyle/>
                    <a:p>
                      <a:r>
                        <a:rPr lang="en-US" sz="1600"/>
                        <a:t>$2,000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$12,500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$50,000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rla" panose="020B0604020202020204" charset="0"/>
                        <a:ea typeface="Karla" panose="020B0604020202020204" charset="0"/>
                      </a:endParaRPr>
                    </a:p>
                  </a:txBody>
                  <a:tcPr marL="192827" marR="96414" marT="96414" marB="96414"/>
                </a:tc>
                <a:extLst>
                  <a:ext uri="{0D108BD9-81ED-4DB2-BD59-A6C34878D82A}">
                    <a16:rowId xmlns:a16="http://schemas.microsoft.com/office/drawing/2014/main" xmlns="" val="2276690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45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01007" y="303591"/>
            <a:ext cx="4301693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4448" y="640263"/>
            <a:ext cx="391595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GoToWebinar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8" descr="A screenshot of a cell phone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55" r="-27455"/>
          <a:stretch>
            <a:fillRect/>
          </a:stretch>
        </p:blipFill>
        <p:spPr>
          <a:xfrm>
            <a:off x="363474" y="1192910"/>
            <a:ext cx="3845052" cy="431673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93927" y="2121763"/>
            <a:ext cx="3926617" cy="377301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Today’s webinar will be recorded. Within the next 24 hours an email with a link to the recorded presentation and handouts will be sent out.</a:t>
            </a:r>
          </a:p>
          <a:p>
            <a:pPr marL="0" indent="0" defTabSz="914400">
              <a:lnSpc>
                <a:spcPct val="90000"/>
              </a:lnSpc>
              <a:buNone/>
            </a:pPr>
            <a:endParaRPr lang="en-US" sz="9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Please do not place the GTW conference call on hold. If you need to take another call, please leave the GTW call and rejoin later. </a:t>
            </a:r>
          </a:p>
          <a:p>
            <a:pPr marL="228600" lvl="1" indent="0" defTabSz="914400">
              <a:lnSpc>
                <a:spcPct val="90000"/>
              </a:lnSpc>
              <a:buNone/>
            </a:pPr>
            <a:endParaRPr lang="en-US" sz="9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Please use the Questions function in your GTW menu to ask any questions.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34994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9949" y="995318"/>
            <a:ext cx="7404101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F3F3F"/>
                </a:solidFill>
              </a:rPr>
              <a:t>Pricing Best Practices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1107686" y="2593658"/>
            <a:ext cx="3223013" cy="3857942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Use market pricing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Income should be at least two times your production costs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Add value by increasing benefits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Test prices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Think in terms of price breaks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813298" y="2593657"/>
            <a:ext cx="3219445" cy="3857941"/>
          </a:xfrm>
        </p:spPr>
        <p:txBody>
          <a:bodyPr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Diversify prices in a product area to give choice.  It allows you to appeal to audiences who want contracts at different levels of prices.</a:t>
            </a:r>
          </a:p>
          <a:p>
            <a:pPr marL="0" indent="0">
              <a:buNone/>
            </a:pPr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Give options</a:t>
            </a:r>
          </a:p>
        </p:txBody>
      </p:sp>
    </p:spTree>
    <p:extLst>
      <p:ext uri="{BB962C8B-B14F-4D97-AF65-F5344CB8AC3E}">
        <p14:creationId xmlns:p14="http://schemas.microsoft.com/office/powerpoint/2010/main" val="295375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43D4-1135-DA46-8B37-66669FA6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latin typeface="+mj-lt"/>
                <a:ea typeface="+mj-ea"/>
                <a:cs typeface="+mj-cs"/>
              </a:rPr>
              <a:t>#5. Be an Expert &amp; Curriculum Development</a:t>
            </a:r>
          </a:p>
        </p:txBody>
      </p:sp>
      <p:pic>
        <p:nvPicPr>
          <p:cNvPr id="25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271EE9D-6536-5D45-8359-ED2A47B0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19" y="2662067"/>
            <a:ext cx="3802037" cy="2609516"/>
          </a:xfrm>
          <a:prstGeom prst="rect">
            <a:avLst/>
          </a:prstGeom>
        </p:spPr>
      </p:pic>
      <p:sp>
        <p:nvSpPr>
          <p:cNvPr id="26" name="Freeform: Shape 21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ontent Placeholder 18">
            <a:extLst>
              <a:ext uri="{FF2B5EF4-FFF2-40B4-BE49-F238E27FC236}">
                <a16:creationId xmlns:a16="http://schemas.microsoft.com/office/drawing/2014/main" xmlns="" id="{938E1887-416D-4067-8D0C-2227B39D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29" y="2279151"/>
            <a:ext cx="3217536" cy="3387145"/>
          </a:xfrm>
        </p:spPr>
        <p:txBody>
          <a:bodyPr anchor="ctr">
            <a:normAutofit/>
          </a:bodyPr>
          <a:lstStyle/>
          <a:p>
            <a:r>
              <a:rPr lang="en-US" sz="2100" dirty="0"/>
              <a:t>You cannot be everything to everybody</a:t>
            </a:r>
          </a:p>
          <a:p>
            <a:r>
              <a:rPr lang="en-US" sz="2100" dirty="0"/>
              <a:t>What are your top 3-7 areas of expertise</a:t>
            </a:r>
          </a:p>
          <a:p>
            <a:r>
              <a:rPr lang="en-US" sz="2100" dirty="0"/>
              <a:t>Competition: Stomp, Walk-Away, Gap</a:t>
            </a:r>
          </a:p>
          <a:p>
            <a:r>
              <a:rPr lang="en-US" sz="2100" dirty="0"/>
              <a:t>Current content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151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04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A8EE0AC-7254-F640-863D-292DB62B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#6. Know Your USP &amp; Have a Sales Kit and Webpage</a:t>
            </a:r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F83AB41-128F-AD4F-9B9F-81F9E6826C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773" r="31036" b="1"/>
          <a:stretch/>
        </p:blipFill>
        <p:spPr>
          <a:xfrm rot="5400000">
            <a:off x="838828" y="-271435"/>
            <a:ext cx="4107392" cy="52937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9A4E209-133D-CE4A-AA6C-653C3C6ED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917725"/>
            <a:ext cx="2782410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FFFFFF"/>
                </a:solidFill>
              </a:rPr>
              <a:t>Unique Selling Proposition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Your defining characteristic. What your best clients value most about you.</a:t>
            </a:r>
          </a:p>
        </p:txBody>
      </p:sp>
    </p:spTree>
    <p:extLst>
      <p:ext uri="{BB962C8B-B14F-4D97-AF65-F5344CB8AC3E}">
        <p14:creationId xmlns:p14="http://schemas.microsoft.com/office/powerpoint/2010/main" val="413045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A7D7F-983F-4448-9A51-29950B01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#7. Use a Simple Sales Contract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E209AC4-162F-EB44-A9DB-2D18B2D30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969" y="2509911"/>
            <a:ext cx="637073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9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Contract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Preamble, Recital, Words of Agreement</a:t>
            </a:r>
          </a:p>
          <a:p>
            <a:r>
              <a:rPr lang="en-US" dirty="0"/>
              <a:t>Definition</a:t>
            </a:r>
          </a:p>
          <a:p>
            <a:r>
              <a:rPr lang="en-US" dirty="0">
                <a:solidFill>
                  <a:srgbClr val="FF0000"/>
                </a:solidFill>
              </a:rPr>
              <a:t>Action Section</a:t>
            </a:r>
          </a:p>
          <a:p>
            <a:r>
              <a:rPr lang="en-US" dirty="0"/>
              <a:t>Reps &amp; Warranties</a:t>
            </a:r>
          </a:p>
          <a:p>
            <a:r>
              <a:rPr lang="en-US" dirty="0"/>
              <a:t>Covenants &amp; Rights</a:t>
            </a:r>
          </a:p>
          <a:p>
            <a:r>
              <a:rPr lang="en-US" dirty="0"/>
              <a:t>Conditions to Obligation</a:t>
            </a:r>
          </a:p>
          <a:p>
            <a:r>
              <a:rPr lang="en-US" dirty="0"/>
              <a:t>Endgame Provisions &amp; Remedies</a:t>
            </a:r>
          </a:p>
          <a:p>
            <a:r>
              <a:rPr lang="en-US" dirty="0"/>
              <a:t>General Provisions</a:t>
            </a:r>
          </a:p>
          <a:p>
            <a:r>
              <a:rPr lang="en-US" dirty="0"/>
              <a:t>Signatures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Action Section</a:t>
            </a:r>
          </a:p>
          <a:p>
            <a:r>
              <a:rPr lang="en-US" dirty="0">
                <a:solidFill>
                  <a:srgbClr val="FF0000"/>
                </a:solidFill>
              </a:rPr>
              <a:t>An exchange of promises</a:t>
            </a:r>
          </a:p>
          <a:p>
            <a:r>
              <a:rPr lang="en-US" dirty="0">
                <a:solidFill>
                  <a:srgbClr val="FF0000"/>
                </a:solidFill>
              </a:rPr>
              <a:t>Value of services</a:t>
            </a:r>
          </a:p>
          <a:p>
            <a:endParaRPr lang="en-US" dirty="0"/>
          </a:p>
        </p:txBody>
      </p:sp>
      <p:pic>
        <p:nvPicPr>
          <p:cNvPr id="7" name="Content Placeholder 4" descr="635860481363789735-AskTheLaw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r="16467"/>
          <a:stretch>
            <a:fillRect/>
          </a:stretch>
        </p:blipFill>
        <p:spPr bwMode="auto">
          <a:xfrm>
            <a:off x="5181600" y="3197224"/>
            <a:ext cx="2201862" cy="32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15190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2396B-43B6-DE4F-B0BC-A7999102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742951"/>
            <a:ext cx="3249230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#8. Have an Instructor Agreement &amp; Handbook</a:t>
            </a:r>
          </a:p>
        </p:txBody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E9F9AC95-A798-054F-A92B-65E00E827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98" r="2502" b="1"/>
          <a:stretch/>
        </p:blipFill>
        <p:spPr>
          <a:xfrm>
            <a:off x="3865366" y="1589805"/>
            <a:ext cx="4915159" cy="36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6F400F-DF28-43BC-8D8E-4929793B3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37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Client Contract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28650" y="2177456"/>
            <a:ext cx="3823335" cy="3795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/>
              <a:t>Specify dates, course title, times and locations</a:t>
            </a:r>
          </a:p>
          <a:p>
            <a:pPr>
              <a:lnSpc>
                <a:spcPct val="90000"/>
              </a:lnSpc>
            </a:pPr>
            <a:r>
              <a:rPr lang="en-US" sz="2100"/>
              <a:t>Describe role of support staff, if any</a:t>
            </a:r>
          </a:p>
          <a:p>
            <a:pPr>
              <a:lnSpc>
                <a:spcPct val="90000"/>
              </a:lnSpc>
            </a:pPr>
            <a:r>
              <a:rPr lang="en-US" sz="2100"/>
              <a:t>Specify the outcomes expected</a:t>
            </a:r>
          </a:p>
          <a:p>
            <a:pPr>
              <a:lnSpc>
                <a:spcPct val="90000"/>
              </a:lnSpc>
            </a:pPr>
            <a:r>
              <a:rPr lang="en-US" sz="2100"/>
              <a:t>Define terms of ownership</a:t>
            </a:r>
          </a:p>
          <a:p>
            <a:pPr>
              <a:lnSpc>
                <a:spcPct val="90000"/>
              </a:lnSpc>
            </a:pPr>
            <a:r>
              <a:rPr lang="en-US" sz="2100"/>
              <a:t>Define instructor responsibilities in detail. </a:t>
            </a:r>
          </a:p>
          <a:p>
            <a:pPr>
              <a:lnSpc>
                <a:spcPct val="90000"/>
              </a:lnSpc>
            </a:pPr>
            <a:r>
              <a:rPr lang="en-US" sz="2100"/>
              <a:t>Define project contingencies if success depends upon them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92015" y="2177456"/>
            <a:ext cx="3823335" cy="3795748"/>
          </a:xfrm>
        </p:spPr>
        <p:txBody>
          <a:bodyPr>
            <a:normAutofit/>
          </a:bodyPr>
          <a:lstStyle/>
          <a:p>
            <a:r>
              <a:rPr lang="en-US" sz="2100" dirty="0"/>
              <a:t>State conditions for changing the scope of the work</a:t>
            </a:r>
          </a:p>
          <a:p>
            <a:r>
              <a:rPr lang="en-US" sz="2100" dirty="0"/>
              <a:t>State the terms for cancellation or termination</a:t>
            </a:r>
          </a:p>
          <a:p>
            <a:r>
              <a:rPr lang="en-US" sz="2100" dirty="0"/>
              <a:t>State the terms of your guarantee</a:t>
            </a:r>
          </a:p>
          <a:p>
            <a:r>
              <a:rPr lang="en-US" sz="2100" dirty="0"/>
              <a:t>Articulate the payment schedule</a:t>
            </a:r>
          </a:p>
          <a:p>
            <a:r>
              <a:rPr lang="en-US" sz="2100" dirty="0"/>
              <a:t>Give a brief policy about follow-on work</a:t>
            </a:r>
          </a:p>
        </p:txBody>
      </p:sp>
    </p:spTree>
    <p:extLst>
      <p:ext uri="{BB962C8B-B14F-4D97-AF65-F5344CB8AC3E}">
        <p14:creationId xmlns:p14="http://schemas.microsoft.com/office/powerpoint/2010/main" val="1351514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52E8B-F1A9-C84C-9BBB-B8C2EDCD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#9. Lean on LERN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brown and white dog on a leash&#10;&#10;Description automatically generated">
            <a:extLst>
              <a:ext uri="{FF2B5EF4-FFF2-40B4-BE49-F238E27FC236}">
                <a16:creationId xmlns:a16="http://schemas.microsoft.com/office/drawing/2014/main" xmlns="" id="{DFDED521-9930-5B48-8A53-78B79F1A8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50" r="3749" b="-1"/>
          <a:stretch/>
        </p:blipFill>
        <p:spPr>
          <a:xfrm>
            <a:off x="3865366" y="1589789"/>
            <a:ext cx="4915159" cy="36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2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E61D890-A129-5A4B-B9FF-E407ADCE1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75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72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9C309-EF0F-A647-A48E-31FD7D1F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6" y="914400"/>
            <a:ext cx="2847123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Contract Training Conference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88C1B00-317B-D64A-B29B-94ED21119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7647" y="492573"/>
            <a:ext cx="44105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858" y="1573586"/>
            <a:ext cx="6841938" cy="1325563"/>
          </a:xfrm>
        </p:spPr>
        <p:txBody>
          <a:bodyPr>
            <a:normAutofit/>
          </a:bodyPr>
          <a:lstStyle/>
          <a:p>
            <a:r>
              <a:rPr lang="en-US" b="1" dirty="0"/>
              <a:t>Learning Resources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858" y="3060017"/>
            <a:ext cx="4549588" cy="33069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180"/>
              </a:spcAft>
            </a:pPr>
            <a:r>
              <a:rPr lang="en-US" sz="2400" dirty="0"/>
              <a:t>The leading association in continuing education supporting course programming and contract training </a:t>
            </a:r>
          </a:p>
          <a:p>
            <a:pPr>
              <a:spcBef>
                <a:spcPts val="0"/>
              </a:spcBef>
              <a:spcAft>
                <a:spcPts val="1180"/>
              </a:spcAft>
            </a:pPr>
            <a:r>
              <a:rPr lang="en-US" sz="2400" dirty="0"/>
              <a:t>Founded in 1974 as a nonprofit</a:t>
            </a:r>
          </a:p>
          <a:p>
            <a:pPr>
              <a:spcBef>
                <a:spcPts val="0"/>
              </a:spcBef>
              <a:spcAft>
                <a:spcPts val="1180"/>
              </a:spcAft>
            </a:pPr>
            <a:r>
              <a:rPr lang="en-US" sz="2400" i="1" dirty="0">
                <a:latin typeface="Times" pitchFamily="18" charset="0"/>
              </a:rPr>
              <a:t>“Information That Works!”®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A9616D99-AEFB-4C95-84EF-5DEC698D92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D0F97023-F626-4FC5-8C2D-753B5C7F4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71" y="3900315"/>
            <a:ext cx="1906825" cy="7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9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" y="533400"/>
            <a:ext cx="903448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5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7" y="381000"/>
            <a:ext cx="862996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2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A6C9E-CC96-9949-9BB1-DF7DBCC2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LERN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3DA3BAE-13D3-4BFC-8618-930412CC6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6012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684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96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8848"/>
          <a:stretch>
            <a:fillRect/>
          </a:stretch>
        </p:blipFill>
        <p:spPr>
          <a:xfrm>
            <a:off x="496258" y="643467"/>
            <a:ext cx="81514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44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Thank You!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79600"/>
            <a:ext cx="4038600" cy="4246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www.lern.org</a:t>
            </a:r>
            <a:endParaRPr lang="en-US" dirty="0"/>
          </a:p>
          <a:p>
            <a:pPr algn="ctr"/>
            <a:endParaRPr lang="en-US" sz="800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info@lern.org</a:t>
            </a:r>
            <a:endParaRPr lang="en-US" dirty="0"/>
          </a:p>
          <a:p>
            <a:pPr marL="0" indent="0" algn="ctr">
              <a:buNone/>
            </a:pPr>
            <a:endParaRPr lang="en-US" sz="800" dirty="0">
              <a:hlinkClick r:id="rId4"/>
            </a:endParaRP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eric@northeast.edu</a:t>
            </a:r>
            <a:endParaRPr lang="en-US" dirty="0"/>
          </a:p>
          <a:p>
            <a:pPr algn="ctr"/>
            <a:endParaRPr lang="en-US" sz="800" dirty="0"/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marsello@lern.org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Content Placeholder 6" descr="IMG_0934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8749"/>
            <a:ext cx="4417621" cy="18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8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20E3E-4563-BD41-8D49-2B48EFCC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495"/>
          </a:xfrm>
        </p:spPr>
        <p:txBody>
          <a:bodyPr/>
          <a:lstStyle/>
          <a:p>
            <a:pPr algn="l"/>
            <a:r>
              <a:rPr lang="en-US" b="1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7258FA-0719-F846-893E-9BE3F0873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36133"/>
            <a:ext cx="4038600" cy="534722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Greg </a:t>
            </a:r>
            <a:r>
              <a:rPr lang="en-US" dirty="0" err="1"/>
              <a:t>Marsello</a:t>
            </a:r>
            <a:r>
              <a:rPr lang="en-US" dirty="0"/>
              <a:t>, LERN Co-Founder, Senior Vice President &amp; Contract Training Subject Matter Expert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2E1163-5A2A-264D-9CDF-7F0BCEEB4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36133"/>
            <a:ext cx="4038600" cy="534722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Eric Johnson, Associate Vice President of Center for Enterprise, Northeast CC, Nebraska &amp; LERN CT Council Chair</a:t>
            </a:r>
          </a:p>
        </p:txBody>
      </p:sp>
      <p:pic>
        <p:nvPicPr>
          <p:cNvPr id="5" name="Picture 3" descr="C:\Users\Gale Hughes\Documents\Pictures\LERN photos -\Greg\greg portrait - color.jpg">
            <a:extLst>
              <a:ext uri="{FF2B5EF4-FFF2-40B4-BE49-F238E27FC236}">
                <a16:creationId xmlns:a16="http://schemas.microsoft.com/office/drawing/2014/main" xmlns="" id="{8DE70B4D-EE4C-7B46-9C58-604239DA2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r="11872"/>
          <a:stretch/>
        </p:blipFill>
        <p:spPr bwMode="auto">
          <a:xfrm>
            <a:off x="1349878" y="1417638"/>
            <a:ext cx="2253244" cy="31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ale Hughes\Documents\events - Various\2019\CT Conference\CTC BROCHURE\HEADSHOTS\Eric Johnson.jpg">
            <a:extLst>
              <a:ext uri="{FF2B5EF4-FFF2-40B4-BE49-F238E27FC236}">
                <a16:creationId xmlns:a16="http://schemas.microsoft.com/office/drawing/2014/main" xmlns="" id="{4EE61A5D-AB9A-5146-9798-BD399FDE4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r="12157"/>
          <a:stretch/>
        </p:blipFill>
        <p:spPr bwMode="auto">
          <a:xfrm>
            <a:off x="5320623" y="1417637"/>
            <a:ext cx="2368590" cy="31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0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B97E0250-4E1E-451C-B68C-D82D70FCB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18087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19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75E20-78E5-6543-BEFC-5CEF7C6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Contract Training</a:t>
            </a:r>
          </a:p>
        </p:txBody>
      </p:sp>
    </p:spTree>
    <p:extLst>
      <p:ext uri="{BB962C8B-B14F-4D97-AF65-F5344CB8AC3E}">
        <p14:creationId xmlns:p14="http://schemas.microsoft.com/office/powerpoint/2010/main" val="120009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7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DBFCC43-5F9A-E14C-AEF4-F1AE0B6EA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13" r="3014" b="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25AB7E40-236A-4447-87E6-6D8F89EB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585788"/>
            <a:ext cx="3733184" cy="580608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0000"/>
                </a:solidFill>
              </a:rPr>
              <a:t> Ideally just focus just on contract training</a:t>
            </a:r>
          </a:p>
          <a:p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9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3" y="2053641"/>
            <a:ext cx="2944166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Is Contract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355599"/>
            <a:ext cx="4372870" cy="6214533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Not individual, but business, government agency or organization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Independent from open enrollment course programming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Not recruitment, but selling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Relationship building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Not just training</a:t>
            </a:r>
            <a:r>
              <a:rPr lang="mr-IN" sz="2400" dirty="0">
                <a:solidFill>
                  <a:srgbClr val="000000"/>
                </a:solidFill>
              </a:rPr>
              <a:t>…</a:t>
            </a:r>
            <a:r>
              <a:rPr lang="en-US" sz="2400" dirty="0">
                <a:solidFill>
                  <a:srgbClr val="000000"/>
                </a:solidFill>
              </a:rPr>
              <a:t>shifting from information to solutions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50%+ operating margin…profitable</a:t>
            </a:r>
          </a:p>
        </p:txBody>
      </p:sp>
    </p:spTree>
    <p:extLst>
      <p:ext uri="{BB962C8B-B14F-4D97-AF65-F5344CB8AC3E}">
        <p14:creationId xmlns:p14="http://schemas.microsoft.com/office/powerpoint/2010/main" val="6559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D6E9E-A2FA-2A49-9293-76CC872F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271229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b="1" dirty="0"/>
              <a:t>LERN Contract Training Update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71B23F5-A80F-7A4E-A9A0-5AC10A018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r="3363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4655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876</Words>
  <Application>Microsoft Office PowerPoint</Application>
  <PresentationFormat>On-screen Show (4:3)</PresentationFormat>
  <Paragraphs>206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Strategies for Success with a Small Contract Training Unit</vt:lpstr>
      <vt:lpstr>Using GoToWebinar</vt:lpstr>
      <vt:lpstr>Learning Resources Network</vt:lpstr>
      <vt:lpstr>Presenters</vt:lpstr>
      <vt:lpstr>Agenda</vt:lpstr>
      <vt:lpstr>Contract Training</vt:lpstr>
      <vt:lpstr>PowerPoint Presentation</vt:lpstr>
      <vt:lpstr>What Is Contract Training</vt:lpstr>
      <vt:lpstr>LERN Contract Training Update</vt:lpstr>
      <vt:lpstr>Contract Training Knowledge Competencies</vt:lpstr>
      <vt:lpstr>Strategies for Success with a Small Contract Training Unit</vt:lpstr>
      <vt:lpstr>#1. Someone Has to Sell</vt:lpstr>
      <vt:lpstr>Lead Generation Best Practices</vt:lpstr>
      <vt:lpstr>Conducting a QA Meeting</vt:lpstr>
      <vt:lpstr>#2. Data to Collect, Report to Run</vt:lpstr>
      <vt:lpstr>#3. Perform Needs Assessment</vt:lpstr>
      <vt:lpstr>PowerPoint Presentation</vt:lpstr>
      <vt:lpstr>#4. Know How to Price</vt:lpstr>
      <vt:lpstr>Price Breaks Are Psychological</vt:lpstr>
      <vt:lpstr>Pricing Best Practices</vt:lpstr>
      <vt:lpstr>#5. Be an Expert &amp; Curriculum Development</vt:lpstr>
      <vt:lpstr>#6. Know Your USP &amp; Have a Sales Kit and Webpage</vt:lpstr>
      <vt:lpstr>#7. Use a Simple Sales Contract</vt:lpstr>
      <vt:lpstr>Contract Structure</vt:lpstr>
      <vt:lpstr>#8. Have an Instructor Agreement &amp; Handbook</vt:lpstr>
      <vt:lpstr>Client Contract Checklist</vt:lpstr>
      <vt:lpstr>#9. Lean on LERN</vt:lpstr>
      <vt:lpstr>PowerPoint Presentation</vt:lpstr>
      <vt:lpstr>Contract Training Conference</vt:lpstr>
      <vt:lpstr>PowerPoint Presentation</vt:lpstr>
      <vt:lpstr>PowerPoint Presentation</vt:lpstr>
      <vt:lpstr>LERN Services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Success with a Small Contract Training Unit</dc:title>
  <dc:creator>Microsoft Office User</dc:creator>
  <cp:lastModifiedBy>Brenda Dretsch</cp:lastModifiedBy>
  <cp:revision>3</cp:revision>
  <dcterms:created xsi:type="dcterms:W3CDTF">2019-01-17T17:19:32Z</dcterms:created>
  <dcterms:modified xsi:type="dcterms:W3CDTF">2019-02-07T21:03:30Z</dcterms:modified>
</cp:coreProperties>
</file>