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8" r:id="rId3"/>
    <p:sldId id="982" r:id="rId4"/>
    <p:sldId id="269" r:id="rId5"/>
    <p:sldId id="286" r:id="rId6"/>
    <p:sldId id="287" r:id="rId7"/>
    <p:sldId id="961" r:id="rId8"/>
    <p:sldId id="555" r:id="rId9"/>
    <p:sldId id="259" r:id="rId10"/>
    <p:sldId id="962" r:id="rId11"/>
    <p:sldId id="979" r:id="rId12"/>
    <p:sldId id="260" r:id="rId13"/>
    <p:sldId id="261" r:id="rId14"/>
    <p:sldId id="981" r:id="rId15"/>
    <p:sldId id="980" r:id="rId16"/>
    <p:sldId id="263" r:id="rId17"/>
    <p:sldId id="264" r:id="rId18"/>
    <p:sldId id="896" r:id="rId19"/>
    <p:sldId id="836" r:id="rId20"/>
    <p:sldId id="265" r:id="rId21"/>
    <p:sldId id="266" r:id="rId22"/>
    <p:sldId id="586" r:id="rId23"/>
    <p:sldId id="301" r:id="rId24"/>
    <p:sldId id="978" r:id="rId25"/>
    <p:sldId id="964" r:id="rId26"/>
    <p:sldId id="965" r:id="rId27"/>
    <p:sldId id="966" r:id="rId28"/>
    <p:sldId id="967" r:id="rId29"/>
    <p:sldId id="958" r:id="rId30"/>
    <p:sldId id="970" r:id="rId31"/>
    <p:sldId id="972" r:id="rId32"/>
    <p:sldId id="973" r:id="rId33"/>
    <p:sldId id="974" r:id="rId34"/>
    <p:sldId id="975" r:id="rId35"/>
    <p:sldId id="976" r:id="rId36"/>
    <p:sldId id="977" r:id="rId37"/>
    <p:sldId id="963" r:id="rId38"/>
    <p:sldId id="278" r:id="rId39"/>
    <p:sldId id="279" r:id="rId40"/>
    <p:sldId id="280" r:id="rId41"/>
  </p:sldIdLst>
  <p:sldSz cx="9144000" cy="6858000" type="screen4x3"/>
  <p:notesSz cx="7315200" cy="96012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F3300"/>
    <a:srgbClr val="FF0000"/>
    <a:srgbClr val="006600"/>
    <a:srgbClr val="339933"/>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13"/>
    <p:restoredTop sz="94649"/>
  </p:normalViewPr>
  <p:slideViewPr>
    <p:cSldViewPr showGuides="1">
      <p:cViewPr>
        <p:scale>
          <a:sx n="118" d="100"/>
          <a:sy n="118" d="100"/>
        </p:scale>
        <p:origin x="-1896" y="-1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0"/>
    </p:cViewPr>
  </p:sorterViewPr>
  <p:notesViewPr>
    <p:cSldViewPr showGuides="1">
      <p:cViewPr varScale="1">
        <p:scale>
          <a:sx n="57" d="100"/>
          <a:sy n="57" d="100"/>
        </p:scale>
        <p:origin x="-247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C122C-4ACE-3F44-9383-A475AE0828B6}"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D3861375-D004-754C-8DA2-7A29EC452E54}">
      <dgm:prSet phldrT="[Text]"/>
      <dgm:spPr/>
      <dgm:t>
        <a:bodyPr/>
        <a:lstStyle/>
        <a:p>
          <a:r>
            <a:rPr lang="en-US" dirty="0">
              <a:solidFill>
                <a:srgbClr val="FF0000"/>
              </a:solidFill>
            </a:rPr>
            <a:t>Higher Education</a:t>
          </a:r>
        </a:p>
      </dgm:t>
    </dgm:pt>
    <dgm:pt modelId="{E91BE0DC-E857-794C-AB02-F8FE8CEA9DAB}" type="parTrans" cxnId="{DB3E79D5-BAB5-1342-AA82-00E6BA929B14}">
      <dgm:prSet/>
      <dgm:spPr/>
      <dgm:t>
        <a:bodyPr/>
        <a:lstStyle/>
        <a:p>
          <a:endParaRPr lang="en-US"/>
        </a:p>
      </dgm:t>
    </dgm:pt>
    <dgm:pt modelId="{0E57AA07-489F-7E47-BB2F-8D5486B03684}" type="sibTrans" cxnId="{DB3E79D5-BAB5-1342-AA82-00E6BA929B14}">
      <dgm:prSet/>
      <dgm:spPr/>
      <dgm:t>
        <a:bodyPr/>
        <a:lstStyle/>
        <a:p>
          <a:endParaRPr lang="en-US"/>
        </a:p>
      </dgm:t>
    </dgm:pt>
    <dgm:pt modelId="{B67DAA4C-9C46-A143-AB62-DA67969EBFE6}">
      <dgm:prSet phldrT="[Text]"/>
      <dgm:spPr/>
      <dgm:t>
        <a:bodyPr/>
        <a:lstStyle/>
        <a:p>
          <a:r>
            <a:rPr lang="en-US" dirty="0">
              <a:solidFill>
                <a:srgbClr val="FF0000"/>
              </a:solidFill>
            </a:rPr>
            <a:t>Recreation Departments</a:t>
          </a:r>
        </a:p>
      </dgm:t>
    </dgm:pt>
    <dgm:pt modelId="{5DF9DD3A-2263-B047-8880-DE2373B86B72}" type="parTrans" cxnId="{80500217-4A38-3846-9FF6-DE5486EB3E9B}">
      <dgm:prSet/>
      <dgm:spPr/>
      <dgm:t>
        <a:bodyPr/>
        <a:lstStyle/>
        <a:p>
          <a:endParaRPr lang="en-US"/>
        </a:p>
      </dgm:t>
    </dgm:pt>
    <dgm:pt modelId="{B42BD87D-9173-6D4E-BEA2-53745BF3EC57}" type="sibTrans" cxnId="{80500217-4A38-3846-9FF6-DE5486EB3E9B}">
      <dgm:prSet/>
      <dgm:spPr/>
      <dgm:t>
        <a:bodyPr/>
        <a:lstStyle/>
        <a:p>
          <a:endParaRPr lang="en-US"/>
        </a:p>
      </dgm:t>
    </dgm:pt>
    <dgm:pt modelId="{39E41841-D52A-2043-992E-259525CC1293}">
      <dgm:prSet phldrT="[Text]"/>
      <dgm:spPr/>
      <dgm:t>
        <a:bodyPr/>
        <a:lstStyle/>
        <a:p>
          <a:r>
            <a:rPr lang="en-US" dirty="0">
              <a:solidFill>
                <a:srgbClr val="FF0000"/>
              </a:solidFill>
            </a:rPr>
            <a:t>Public Schools</a:t>
          </a:r>
        </a:p>
      </dgm:t>
    </dgm:pt>
    <dgm:pt modelId="{7A024C04-4E85-E54F-91B9-47D67B1283C8}" type="parTrans" cxnId="{372ACA0E-9BD6-BF41-A312-75956892F163}">
      <dgm:prSet/>
      <dgm:spPr/>
      <dgm:t>
        <a:bodyPr/>
        <a:lstStyle/>
        <a:p>
          <a:endParaRPr lang="en-US"/>
        </a:p>
      </dgm:t>
    </dgm:pt>
    <dgm:pt modelId="{3C6761B3-F465-764C-9EBC-2F58B9CCF4BD}" type="sibTrans" cxnId="{372ACA0E-9BD6-BF41-A312-75956892F163}">
      <dgm:prSet/>
      <dgm:spPr/>
      <dgm:t>
        <a:bodyPr/>
        <a:lstStyle/>
        <a:p>
          <a:endParaRPr lang="en-US"/>
        </a:p>
      </dgm:t>
    </dgm:pt>
    <dgm:pt modelId="{8727BC76-C72F-694E-B025-7BC34B605D77}">
      <dgm:prSet phldrT="[Text]"/>
      <dgm:spPr/>
      <dgm:t>
        <a:bodyPr/>
        <a:lstStyle/>
        <a:p>
          <a:r>
            <a:rPr lang="en-US" dirty="0">
              <a:solidFill>
                <a:srgbClr val="FF0000"/>
              </a:solidFill>
            </a:rPr>
            <a:t>Associations</a:t>
          </a:r>
        </a:p>
      </dgm:t>
    </dgm:pt>
    <dgm:pt modelId="{E155B55C-827C-FF44-8106-86F14D20BE7A}" type="parTrans" cxnId="{61FDBCB2-B3CB-D24E-96E7-05FAD62AB3D5}">
      <dgm:prSet/>
      <dgm:spPr/>
      <dgm:t>
        <a:bodyPr/>
        <a:lstStyle/>
        <a:p>
          <a:endParaRPr lang="en-US"/>
        </a:p>
      </dgm:t>
    </dgm:pt>
    <dgm:pt modelId="{32E2451F-E3A1-4543-95DC-2659CD3FAF73}" type="sibTrans" cxnId="{61FDBCB2-B3CB-D24E-96E7-05FAD62AB3D5}">
      <dgm:prSet/>
      <dgm:spPr/>
      <dgm:t>
        <a:bodyPr/>
        <a:lstStyle/>
        <a:p>
          <a:endParaRPr lang="en-US"/>
        </a:p>
      </dgm:t>
    </dgm:pt>
    <dgm:pt modelId="{A874D624-7537-2F4A-A369-12D85FAF4E5F}">
      <dgm:prSet phldrT="[Text]"/>
      <dgm:spPr/>
      <dgm:t>
        <a:bodyPr/>
        <a:lstStyle/>
        <a:p>
          <a:r>
            <a:rPr lang="en-US" dirty="0">
              <a:solidFill>
                <a:srgbClr val="FF0000"/>
              </a:solidFill>
            </a:rPr>
            <a:t>Other</a:t>
          </a:r>
        </a:p>
      </dgm:t>
    </dgm:pt>
    <dgm:pt modelId="{9DFD3C42-B135-5B4C-AA44-E0353F86E52A}" type="parTrans" cxnId="{47902BDC-33C6-0142-A0E1-5B6DEF4F4C08}">
      <dgm:prSet/>
      <dgm:spPr/>
      <dgm:t>
        <a:bodyPr/>
        <a:lstStyle/>
        <a:p>
          <a:endParaRPr lang="en-US"/>
        </a:p>
      </dgm:t>
    </dgm:pt>
    <dgm:pt modelId="{3BACEC0A-F001-9E4D-96E1-27D4D8220F9F}" type="sibTrans" cxnId="{47902BDC-33C6-0142-A0E1-5B6DEF4F4C08}">
      <dgm:prSet/>
      <dgm:spPr/>
      <dgm:t>
        <a:bodyPr/>
        <a:lstStyle/>
        <a:p>
          <a:endParaRPr lang="en-US"/>
        </a:p>
      </dgm:t>
    </dgm:pt>
    <dgm:pt modelId="{369AE3B4-1E5E-C540-927A-F99024F5614C}" type="pres">
      <dgm:prSet presAssocID="{BC1C122C-4ACE-3F44-9383-A475AE0828B6}" presName="diagram" presStyleCnt="0">
        <dgm:presLayoutVars>
          <dgm:dir/>
          <dgm:resizeHandles val="exact"/>
        </dgm:presLayoutVars>
      </dgm:prSet>
      <dgm:spPr/>
      <dgm:t>
        <a:bodyPr/>
        <a:lstStyle/>
        <a:p>
          <a:endParaRPr lang="en-US"/>
        </a:p>
      </dgm:t>
    </dgm:pt>
    <dgm:pt modelId="{1251AB4F-EEF8-6F4F-A34C-662A5E286217}" type="pres">
      <dgm:prSet presAssocID="{D3861375-D004-754C-8DA2-7A29EC452E54}" presName="node" presStyleLbl="node1" presStyleIdx="0" presStyleCnt="5">
        <dgm:presLayoutVars>
          <dgm:bulletEnabled val="1"/>
        </dgm:presLayoutVars>
      </dgm:prSet>
      <dgm:spPr/>
      <dgm:t>
        <a:bodyPr/>
        <a:lstStyle/>
        <a:p>
          <a:endParaRPr lang="en-US"/>
        </a:p>
      </dgm:t>
    </dgm:pt>
    <dgm:pt modelId="{0E275AE4-F711-4143-8FE2-B2625552C05A}" type="pres">
      <dgm:prSet presAssocID="{0E57AA07-489F-7E47-BB2F-8D5486B03684}" presName="sibTrans" presStyleCnt="0"/>
      <dgm:spPr/>
    </dgm:pt>
    <dgm:pt modelId="{2D73E536-74B2-C240-B2E9-8F2AF7375ED5}" type="pres">
      <dgm:prSet presAssocID="{B67DAA4C-9C46-A143-AB62-DA67969EBFE6}" presName="node" presStyleLbl="node1" presStyleIdx="1" presStyleCnt="5">
        <dgm:presLayoutVars>
          <dgm:bulletEnabled val="1"/>
        </dgm:presLayoutVars>
      </dgm:prSet>
      <dgm:spPr/>
      <dgm:t>
        <a:bodyPr/>
        <a:lstStyle/>
        <a:p>
          <a:endParaRPr lang="en-US"/>
        </a:p>
      </dgm:t>
    </dgm:pt>
    <dgm:pt modelId="{2E8ABB44-2AC5-B043-8A56-2424E40D0B34}" type="pres">
      <dgm:prSet presAssocID="{B42BD87D-9173-6D4E-BEA2-53745BF3EC57}" presName="sibTrans" presStyleCnt="0"/>
      <dgm:spPr/>
    </dgm:pt>
    <dgm:pt modelId="{06D89287-AF68-6F46-BD87-57F2AB4FC279}" type="pres">
      <dgm:prSet presAssocID="{39E41841-D52A-2043-992E-259525CC1293}" presName="node" presStyleLbl="node1" presStyleIdx="2" presStyleCnt="5">
        <dgm:presLayoutVars>
          <dgm:bulletEnabled val="1"/>
        </dgm:presLayoutVars>
      </dgm:prSet>
      <dgm:spPr/>
      <dgm:t>
        <a:bodyPr/>
        <a:lstStyle/>
        <a:p>
          <a:endParaRPr lang="en-US"/>
        </a:p>
      </dgm:t>
    </dgm:pt>
    <dgm:pt modelId="{29534FCB-CE05-1F47-8B19-0330972EB053}" type="pres">
      <dgm:prSet presAssocID="{3C6761B3-F465-764C-9EBC-2F58B9CCF4BD}" presName="sibTrans" presStyleCnt="0"/>
      <dgm:spPr/>
    </dgm:pt>
    <dgm:pt modelId="{F90B9A17-3E3A-0D49-BD11-AC0E75D0363A}" type="pres">
      <dgm:prSet presAssocID="{8727BC76-C72F-694E-B025-7BC34B605D77}" presName="node" presStyleLbl="node1" presStyleIdx="3" presStyleCnt="5">
        <dgm:presLayoutVars>
          <dgm:bulletEnabled val="1"/>
        </dgm:presLayoutVars>
      </dgm:prSet>
      <dgm:spPr/>
      <dgm:t>
        <a:bodyPr/>
        <a:lstStyle/>
        <a:p>
          <a:endParaRPr lang="en-US"/>
        </a:p>
      </dgm:t>
    </dgm:pt>
    <dgm:pt modelId="{3B1B8D2E-EC51-5F4B-A0CA-E65BCFAC10B3}" type="pres">
      <dgm:prSet presAssocID="{32E2451F-E3A1-4543-95DC-2659CD3FAF73}" presName="sibTrans" presStyleCnt="0"/>
      <dgm:spPr/>
    </dgm:pt>
    <dgm:pt modelId="{860D9A0B-B70A-5E4D-A33C-9C0528264A77}" type="pres">
      <dgm:prSet presAssocID="{A874D624-7537-2F4A-A369-12D85FAF4E5F}" presName="node" presStyleLbl="node1" presStyleIdx="4" presStyleCnt="5">
        <dgm:presLayoutVars>
          <dgm:bulletEnabled val="1"/>
        </dgm:presLayoutVars>
      </dgm:prSet>
      <dgm:spPr/>
      <dgm:t>
        <a:bodyPr/>
        <a:lstStyle/>
        <a:p>
          <a:endParaRPr lang="en-US"/>
        </a:p>
      </dgm:t>
    </dgm:pt>
  </dgm:ptLst>
  <dgm:cxnLst>
    <dgm:cxn modelId="{73293C34-D5CD-C44F-918B-B9442493831D}" type="presOf" srcId="{8727BC76-C72F-694E-B025-7BC34B605D77}" destId="{F90B9A17-3E3A-0D49-BD11-AC0E75D0363A}" srcOrd="0" destOrd="0" presId="urn:microsoft.com/office/officeart/2005/8/layout/default"/>
    <dgm:cxn modelId="{970176DA-EB4A-B141-BB15-0B196745DE63}" type="presOf" srcId="{B67DAA4C-9C46-A143-AB62-DA67969EBFE6}" destId="{2D73E536-74B2-C240-B2E9-8F2AF7375ED5}" srcOrd="0" destOrd="0" presId="urn:microsoft.com/office/officeart/2005/8/layout/default"/>
    <dgm:cxn modelId="{47902BDC-33C6-0142-A0E1-5B6DEF4F4C08}" srcId="{BC1C122C-4ACE-3F44-9383-A475AE0828B6}" destId="{A874D624-7537-2F4A-A369-12D85FAF4E5F}" srcOrd="4" destOrd="0" parTransId="{9DFD3C42-B135-5B4C-AA44-E0353F86E52A}" sibTransId="{3BACEC0A-F001-9E4D-96E1-27D4D8220F9F}"/>
    <dgm:cxn modelId="{D9849670-D151-0A4B-99A3-D409CA9262CC}" type="presOf" srcId="{D3861375-D004-754C-8DA2-7A29EC452E54}" destId="{1251AB4F-EEF8-6F4F-A34C-662A5E286217}" srcOrd="0" destOrd="0" presId="urn:microsoft.com/office/officeart/2005/8/layout/default"/>
    <dgm:cxn modelId="{7959EAE0-EABC-164B-A4F3-793E7AAF6ED2}" type="presOf" srcId="{BC1C122C-4ACE-3F44-9383-A475AE0828B6}" destId="{369AE3B4-1E5E-C540-927A-F99024F5614C}" srcOrd="0" destOrd="0" presId="urn:microsoft.com/office/officeart/2005/8/layout/default"/>
    <dgm:cxn modelId="{80500217-4A38-3846-9FF6-DE5486EB3E9B}" srcId="{BC1C122C-4ACE-3F44-9383-A475AE0828B6}" destId="{B67DAA4C-9C46-A143-AB62-DA67969EBFE6}" srcOrd="1" destOrd="0" parTransId="{5DF9DD3A-2263-B047-8880-DE2373B86B72}" sibTransId="{B42BD87D-9173-6D4E-BEA2-53745BF3EC57}"/>
    <dgm:cxn modelId="{61FDBCB2-B3CB-D24E-96E7-05FAD62AB3D5}" srcId="{BC1C122C-4ACE-3F44-9383-A475AE0828B6}" destId="{8727BC76-C72F-694E-B025-7BC34B605D77}" srcOrd="3" destOrd="0" parTransId="{E155B55C-827C-FF44-8106-86F14D20BE7A}" sibTransId="{32E2451F-E3A1-4543-95DC-2659CD3FAF73}"/>
    <dgm:cxn modelId="{F7DA5A90-E218-304F-B349-FD7FBF376941}" type="presOf" srcId="{A874D624-7537-2F4A-A369-12D85FAF4E5F}" destId="{860D9A0B-B70A-5E4D-A33C-9C0528264A77}" srcOrd="0" destOrd="0" presId="urn:microsoft.com/office/officeart/2005/8/layout/default"/>
    <dgm:cxn modelId="{372ACA0E-9BD6-BF41-A312-75956892F163}" srcId="{BC1C122C-4ACE-3F44-9383-A475AE0828B6}" destId="{39E41841-D52A-2043-992E-259525CC1293}" srcOrd="2" destOrd="0" parTransId="{7A024C04-4E85-E54F-91B9-47D67B1283C8}" sibTransId="{3C6761B3-F465-764C-9EBC-2F58B9CCF4BD}"/>
    <dgm:cxn modelId="{36B8A04A-63CC-F948-8D56-A725F7FE5D35}" type="presOf" srcId="{39E41841-D52A-2043-992E-259525CC1293}" destId="{06D89287-AF68-6F46-BD87-57F2AB4FC279}" srcOrd="0" destOrd="0" presId="urn:microsoft.com/office/officeart/2005/8/layout/default"/>
    <dgm:cxn modelId="{DB3E79D5-BAB5-1342-AA82-00E6BA929B14}" srcId="{BC1C122C-4ACE-3F44-9383-A475AE0828B6}" destId="{D3861375-D004-754C-8DA2-7A29EC452E54}" srcOrd="0" destOrd="0" parTransId="{E91BE0DC-E857-794C-AB02-F8FE8CEA9DAB}" sibTransId="{0E57AA07-489F-7E47-BB2F-8D5486B03684}"/>
    <dgm:cxn modelId="{E875ABFB-9AC7-AB40-9BFD-6D41DF350F00}" type="presParOf" srcId="{369AE3B4-1E5E-C540-927A-F99024F5614C}" destId="{1251AB4F-EEF8-6F4F-A34C-662A5E286217}" srcOrd="0" destOrd="0" presId="urn:microsoft.com/office/officeart/2005/8/layout/default"/>
    <dgm:cxn modelId="{B2944B5E-FBB3-3446-9F1E-C4C96DCDD979}" type="presParOf" srcId="{369AE3B4-1E5E-C540-927A-F99024F5614C}" destId="{0E275AE4-F711-4143-8FE2-B2625552C05A}" srcOrd="1" destOrd="0" presId="urn:microsoft.com/office/officeart/2005/8/layout/default"/>
    <dgm:cxn modelId="{5E58D3B9-6EFD-384C-9DEE-B6A99D0C05BE}" type="presParOf" srcId="{369AE3B4-1E5E-C540-927A-F99024F5614C}" destId="{2D73E536-74B2-C240-B2E9-8F2AF7375ED5}" srcOrd="2" destOrd="0" presId="urn:microsoft.com/office/officeart/2005/8/layout/default"/>
    <dgm:cxn modelId="{D3A3FC4C-E184-6D46-A93C-89A599DF6A2D}" type="presParOf" srcId="{369AE3B4-1E5E-C540-927A-F99024F5614C}" destId="{2E8ABB44-2AC5-B043-8A56-2424E40D0B34}" srcOrd="3" destOrd="0" presId="urn:microsoft.com/office/officeart/2005/8/layout/default"/>
    <dgm:cxn modelId="{4C436CFE-9EF5-6C48-9457-0F46E95FAEE7}" type="presParOf" srcId="{369AE3B4-1E5E-C540-927A-F99024F5614C}" destId="{06D89287-AF68-6F46-BD87-57F2AB4FC279}" srcOrd="4" destOrd="0" presId="urn:microsoft.com/office/officeart/2005/8/layout/default"/>
    <dgm:cxn modelId="{EFA0A6B5-2A74-7640-B578-8A8358526ECA}" type="presParOf" srcId="{369AE3B4-1E5E-C540-927A-F99024F5614C}" destId="{29534FCB-CE05-1F47-8B19-0330972EB053}" srcOrd="5" destOrd="0" presId="urn:microsoft.com/office/officeart/2005/8/layout/default"/>
    <dgm:cxn modelId="{E993D6FD-8945-7248-B798-29A1F3785D0B}" type="presParOf" srcId="{369AE3B4-1E5E-C540-927A-F99024F5614C}" destId="{F90B9A17-3E3A-0D49-BD11-AC0E75D0363A}" srcOrd="6" destOrd="0" presId="urn:microsoft.com/office/officeart/2005/8/layout/default"/>
    <dgm:cxn modelId="{DEC687DE-F757-D94D-BFD0-DD7F66A9CAE6}" type="presParOf" srcId="{369AE3B4-1E5E-C540-927A-F99024F5614C}" destId="{3B1B8D2E-EC51-5F4B-A0CA-E65BCFAC10B3}" srcOrd="7" destOrd="0" presId="urn:microsoft.com/office/officeart/2005/8/layout/default"/>
    <dgm:cxn modelId="{5C9D8F9C-36B8-EB41-8AD0-4F35594B5694}" type="presParOf" srcId="{369AE3B4-1E5E-C540-927A-F99024F5614C}" destId="{860D9A0B-B70A-5E4D-A33C-9C0528264A7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CFE698-2A28-B247-B913-B3A201886514}" type="doc">
      <dgm:prSet loTypeId="urn:microsoft.com/office/officeart/2005/8/layout/cycle8" loCatId="" qsTypeId="urn:microsoft.com/office/officeart/2005/8/quickstyle/simple1" qsCatId="simple" csTypeId="urn:microsoft.com/office/officeart/2005/8/colors/accent1_2" csCatId="accent1" phldr="1"/>
      <dgm:spPr/>
    </dgm:pt>
    <dgm:pt modelId="{A6ED44D5-152D-A54A-B769-2CB82D689012}">
      <dgm:prSet phldrT="[Text]"/>
      <dgm:spPr/>
      <dgm:t>
        <a:bodyPr/>
        <a:lstStyle/>
        <a:p>
          <a:r>
            <a:rPr lang="en-US" dirty="0">
              <a:solidFill>
                <a:srgbClr val="FF0000"/>
              </a:solidFill>
            </a:rPr>
            <a:t>Win/Risk</a:t>
          </a:r>
        </a:p>
        <a:p>
          <a:r>
            <a:rPr lang="en-US" dirty="0">
              <a:solidFill>
                <a:srgbClr val="FF0000"/>
              </a:solidFill>
            </a:rPr>
            <a:t>25%</a:t>
          </a:r>
        </a:p>
      </dgm:t>
    </dgm:pt>
    <dgm:pt modelId="{90D2AB24-42A7-A148-90B7-C17ABA793046}" type="parTrans" cxnId="{ABC57EC0-4087-D849-912A-4B61B7520DC5}">
      <dgm:prSet/>
      <dgm:spPr/>
      <dgm:t>
        <a:bodyPr/>
        <a:lstStyle/>
        <a:p>
          <a:endParaRPr lang="en-US"/>
        </a:p>
      </dgm:t>
    </dgm:pt>
    <dgm:pt modelId="{93118DC9-1AE6-7043-88F7-579C25C49073}" type="sibTrans" cxnId="{ABC57EC0-4087-D849-912A-4B61B7520DC5}">
      <dgm:prSet/>
      <dgm:spPr/>
      <dgm:t>
        <a:bodyPr/>
        <a:lstStyle/>
        <a:p>
          <a:endParaRPr lang="en-US"/>
        </a:p>
      </dgm:t>
    </dgm:pt>
    <dgm:pt modelId="{CF5E78EA-CFD6-404C-AFBA-EFC1713D64EE}">
      <dgm:prSet phldrT="[Text]"/>
      <dgm:spPr/>
      <dgm:t>
        <a:bodyPr/>
        <a:lstStyle/>
        <a:p>
          <a:r>
            <a:rPr lang="en-US" dirty="0">
              <a:solidFill>
                <a:srgbClr val="FF0000"/>
              </a:solidFill>
            </a:rPr>
            <a:t>At Risk</a:t>
          </a:r>
        </a:p>
        <a:p>
          <a:r>
            <a:rPr lang="en-US" dirty="0">
              <a:solidFill>
                <a:srgbClr val="FF0000"/>
              </a:solidFill>
            </a:rPr>
            <a:t>50%</a:t>
          </a:r>
        </a:p>
      </dgm:t>
    </dgm:pt>
    <dgm:pt modelId="{D8A4D417-CA51-DD4D-8A68-8A05BDF74DFD}" type="parTrans" cxnId="{39D62A05-1346-4840-A66E-2609CCB9038C}">
      <dgm:prSet/>
      <dgm:spPr/>
      <dgm:t>
        <a:bodyPr/>
        <a:lstStyle/>
        <a:p>
          <a:endParaRPr lang="en-US"/>
        </a:p>
      </dgm:t>
    </dgm:pt>
    <dgm:pt modelId="{05E7404E-1164-7143-A91D-33F8E8651BF1}" type="sibTrans" cxnId="{39D62A05-1346-4840-A66E-2609CCB9038C}">
      <dgm:prSet/>
      <dgm:spPr/>
      <dgm:t>
        <a:bodyPr/>
        <a:lstStyle/>
        <a:p>
          <a:endParaRPr lang="en-US"/>
        </a:p>
      </dgm:t>
    </dgm:pt>
    <dgm:pt modelId="{6F7654EB-D616-244E-A167-0733A9E75989}">
      <dgm:prSet phldrT="[Text]"/>
      <dgm:spPr/>
      <dgm:t>
        <a:bodyPr/>
        <a:lstStyle/>
        <a:p>
          <a:r>
            <a:rPr lang="en-US" dirty="0">
              <a:solidFill>
                <a:srgbClr val="FF0000"/>
              </a:solidFill>
            </a:rPr>
            <a:t>Winners</a:t>
          </a:r>
        </a:p>
        <a:p>
          <a:r>
            <a:rPr lang="en-US" dirty="0">
              <a:solidFill>
                <a:srgbClr val="FF0000"/>
              </a:solidFill>
            </a:rPr>
            <a:t>25%</a:t>
          </a:r>
        </a:p>
      </dgm:t>
    </dgm:pt>
    <dgm:pt modelId="{99227FE6-E468-8E49-9803-BCF6FA36F4F7}" type="parTrans" cxnId="{6C536434-D134-594A-9725-FFE02D88BB7A}">
      <dgm:prSet/>
      <dgm:spPr/>
      <dgm:t>
        <a:bodyPr/>
        <a:lstStyle/>
        <a:p>
          <a:endParaRPr lang="en-US"/>
        </a:p>
      </dgm:t>
    </dgm:pt>
    <dgm:pt modelId="{61B3490A-01B6-9047-BCE7-CE627D0A33DA}" type="sibTrans" cxnId="{6C536434-D134-594A-9725-FFE02D88BB7A}">
      <dgm:prSet/>
      <dgm:spPr/>
      <dgm:t>
        <a:bodyPr/>
        <a:lstStyle/>
        <a:p>
          <a:endParaRPr lang="en-US"/>
        </a:p>
      </dgm:t>
    </dgm:pt>
    <dgm:pt modelId="{92B97F44-C020-9D41-8963-5D8E3CE69EA0}" type="pres">
      <dgm:prSet presAssocID="{F0CFE698-2A28-B247-B913-B3A201886514}" presName="compositeShape" presStyleCnt="0">
        <dgm:presLayoutVars>
          <dgm:chMax val="7"/>
          <dgm:dir/>
          <dgm:resizeHandles val="exact"/>
        </dgm:presLayoutVars>
      </dgm:prSet>
      <dgm:spPr/>
    </dgm:pt>
    <dgm:pt modelId="{4C42B1F4-3025-5B41-973A-71FCDAA750F3}" type="pres">
      <dgm:prSet presAssocID="{F0CFE698-2A28-B247-B913-B3A201886514}" presName="wedge1" presStyleLbl="node1" presStyleIdx="0" presStyleCnt="3"/>
      <dgm:spPr/>
      <dgm:t>
        <a:bodyPr/>
        <a:lstStyle/>
        <a:p>
          <a:endParaRPr lang="en-US"/>
        </a:p>
      </dgm:t>
    </dgm:pt>
    <dgm:pt modelId="{5045E3A7-8199-0D49-ABB3-7A438BA498A9}" type="pres">
      <dgm:prSet presAssocID="{F0CFE698-2A28-B247-B913-B3A201886514}" presName="dummy1a" presStyleCnt="0"/>
      <dgm:spPr/>
    </dgm:pt>
    <dgm:pt modelId="{E37070C8-BC9B-5F4A-A9BE-955BDF3F35F3}" type="pres">
      <dgm:prSet presAssocID="{F0CFE698-2A28-B247-B913-B3A201886514}" presName="dummy1b" presStyleCnt="0"/>
      <dgm:spPr/>
    </dgm:pt>
    <dgm:pt modelId="{154D86D2-FBA6-6A40-9CAF-55D831BCD302}" type="pres">
      <dgm:prSet presAssocID="{F0CFE698-2A28-B247-B913-B3A201886514}" presName="wedge1Tx" presStyleLbl="node1" presStyleIdx="0" presStyleCnt="3">
        <dgm:presLayoutVars>
          <dgm:chMax val="0"/>
          <dgm:chPref val="0"/>
          <dgm:bulletEnabled val="1"/>
        </dgm:presLayoutVars>
      </dgm:prSet>
      <dgm:spPr/>
      <dgm:t>
        <a:bodyPr/>
        <a:lstStyle/>
        <a:p>
          <a:endParaRPr lang="en-US"/>
        </a:p>
      </dgm:t>
    </dgm:pt>
    <dgm:pt modelId="{7933BAEB-2D7E-2049-BB8F-D3BB49CCBFF0}" type="pres">
      <dgm:prSet presAssocID="{F0CFE698-2A28-B247-B913-B3A201886514}" presName="wedge2" presStyleLbl="node1" presStyleIdx="1" presStyleCnt="3"/>
      <dgm:spPr/>
      <dgm:t>
        <a:bodyPr/>
        <a:lstStyle/>
        <a:p>
          <a:endParaRPr lang="en-US"/>
        </a:p>
      </dgm:t>
    </dgm:pt>
    <dgm:pt modelId="{F97B8C79-EF15-A649-BD87-1C350DFF731D}" type="pres">
      <dgm:prSet presAssocID="{F0CFE698-2A28-B247-B913-B3A201886514}" presName="dummy2a" presStyleCnt="0"/>
      <dgm:spPr/>
    </dgm:pt>
    <dgm:pt modelId="{4C9815D3-2150-3041-A7DB-619E6E62057B}" type="pres">
      <dgm:prSet presAssocID="{F0CFE698-2A28-B247-B913-B3A201886514}" presName="dummy2b" presStyleCnt="0"/>
      <dgm:spPr/>
    </dgm:pt>
    <dgm:pt modelId="{6377A9CA-3E25-BA47-8D16-3DA977B219CA}" type="pres">
      <dgm:prSet presAssocID="{F0CFE698-2A28-B247-B913-B3A201886514}" presName="wedge2Tx" presStyleLbl="node1" presStyleIdx="1" presStyleCnt="3">
        <dgm:presLayoutVars>
          <dgm:chMax val="0"/>
          <dgm:chPref val="0"/>
          <dgm:bulletEnabled val="1"/>
        </dgm:presLayoutVars>
      </dgm:prSet>
      <dgm:spPr/>
      <dgm:t>
        <a:bodyPr/>
        <a:lstStyle/>
        <a:p>
          <a:endParaRPr lang="en-US"/>
        </a:p>
      </dgm:t>
    </dgm:pt>
    <dgm:pt modelId="{E99E439B-1472-E54F-AD5D-F5841820B2A7}" type="pres">
      <dgm:prSet presAssocID="{F0CFE698-2A28-B247-B913-B3A201886514}" presName="wedge3" presStyleLbl="node1" presStyleIdx="2" presStyleCnt="3"/>
      <dgm:spPr/>
      <dgm:t>
        <a:bodyPr/>
        <a:lstStyle/>
        <a:p>
          <a:endParaRPr lang="en-US"/>
        </a:p>
      </dgm:t>
    </dgm:pt>
    <dgm:pt modelId="{7ADA8E0F-B1A1-D242-BCE2-75C80F8D0A5B}" type="pres">
      <dgm:prSet presAssocID="{F0CFE698-2A28-B247-B913-B3A201886514}" presName="dummy3a" presStyleCnt="0"/>
      <dgm:spPr/>
    </dgm:pt>
    <dgm:pt modelId="{1654301B-ECE0-CA44-B37B-B864BA39F929}" type="pres">
      <dgm:prSet presAssocID="{F0CFE698-2A28-B247-B913-B3A201886514}" presName="dummy3b" presStyleCnt="0"/>
      <dgm:spPr/>
    </dgm:pt>
    <dgm:pt modelId="{4C18D0D7-9016-3E4D-9E93-6D81C6A0AFDF}" type="pres">
      <dgm:prSet presAssocID="{F0CFE698-2A28-B247-B913-B3A201886514}" presName="wedge3Tx" presStyleLbl="node1" presStyleIdx="2" presStyleCnt="3">
        <dgm:presLayoutVars>
          <dgm:chMax val="0"/>
          <dgm:chPref val="0"/>
          <dgm:bulletEnabled val="1"/>
        </dgm:presLayoutVars>
      </dgm:prSet>
      <dgm:spPr/>
      <dgm:t>
        <a:bodyPr/>
        <a:lstStyle/>
        <a:p>
          <a:endParaRPr lang="en-US"/>
        </a:p>
      </dgm:t>
    </dgm:pt>
    <dgm:pt modelId="{E44E467A-FEAF-B54F-882E-6FF9AAA2E1DC}" type="pres">
      <dgm:prSet presAssocID="{93118DC9-1AE6-7043-88F7-579C25C49073}" presName="arrowWedge1" presStyleLbl="fgSibTrans2D1" presStyleIdx="0" presStyleCnt="3"/>
      <dgm:spPr/>
    </dgm:pt>
    <dgm:pt modelId="{1FE671ED-E5F1-3540-AA58-ECB8A981BB96}" type="pres">
      <dgm:prSet presAssocID="{05E7404E-1164-7143-A91D-33F8E8651BF1}" presName="arrowWedge2" presStyleLbl="fgSibTrans2D1" presStyleIdx="1" presStyleCnt="3"/>
      <dgm:spPr/>
    </dgm:pt>
    <dgm:pt modelId="{3DB8E137-5B4B-294B-B8DE-2071BFFB48AB}" type="pres">
      <dgm:prSet presAssocID="{61B3490A-01B6-9047-BCE7-CE627D0A33DA}" presName="arrowWedge3" presStyleLbl="fgSibTrans2D1" presStyleIdx="2" presStyleCnt="3"/>
      <dgm:spPr/>
    </dgm:pt>
  </dgm:ptLst>
  <dgm:cxnLst>
    <dgm:cxn modelId="{96074A21-13A5-6941-8D93-24F2481EFEDF}" type="presOf" srcId="{6F7654EB-D616-244E-A167-0733A9E75989}" destId="{4C18D0D7-9016-3E4D-9E93-6D81C6A0AFDF}" srcOrd="1" destOrd="0" presId="urn:microsoft.com/office/officeart/2005/8/layout/cycle8"/>
    <dgm:cxn modelId="{ABC57EC0-4087-D849-912A-4B61B7520DC5}" srcId="{F0CFE698-2A28-B247-B913-B3A201886514}" destId="{A6ED44D5-152D-A54A-B769-2CB82D689012}" srcOrd="0" destOrd="0" parTransId="{90D2AB24-42A7-A148-90B7-C17ABA793046}" sibTransId="{93118DC9-1AE6-7043-88F7-579C25C49073}"/>
    <dgm:cxn modelId="{6C536434-D134-594A-9725-FFE02D88BB7A}" srcId="{F0CFE698-2A28-B247-B913-B3A201886514}" destId="{6F7654EB-D616-244E-A167-0733A9E75989}" srcOrd="2" destOrd="0" parTransId="{99227FE6-E468-8E49-9803-BCF6FA36F4F7}" sibTransId="{61B3490A-01B6-9047-BCE7-CE627D0A33DA}"/>
    <dgm:cxn modelId="{4C3BEA76-0BBD-854B-8A0D-86DF9DE9F093}" type="presOf" srcId="{6F7654EB-D616-244E-A167-0733A9E75989}" destId="{E99E439B-1472-E54F-AD5D-F5841820B2A7}" srcOrd="0" destOrd="0" presId="urn:microsoft.com/office/officeart/2005/8/layout/cycle8"/>
    <dgm:cxn modelId="{D2C778EA-5E2A-7E4A-841F-1C5484D13F6A}" type="presOf" srcId="{A6ED44D5-152D-A54A-B769-2CB82D689012}" destId="{4C42B1F4-3025-5B41-973A-71FCDAA750F3}" srcOrd="0" destOrd="0" presId="urn:microsoft.com/office/officeart/2005/8/layout/cycle8"/>
    <dgm:cxn modelId="{5E2F16EB-67E1-A048-9ACC-B22EC69BE7F0}" type="presOf" srcId="{F0CFE698-2A28-B247-B913-B3A201886514}" destId="{92B97F44-C020-9D41-8963-5D8E3CE69EA0}" srcOrd="0" destOrd="0" presId="urn:microsoft.com/office/officeart/2005/8/layout/cycle8"/>
    <dgm:cxn modelId="{39D62A05-1346-4840-A66E-2609CCB9038C}" srcId="{F0CFE698-2A28-B247-B913-B3A201886514}" destId="{CF5E78EA-CFD6-404C-AFBA-EFC1713D64EE}" srcOrd="1" destOrd="0" parTransId="{D8A4D417-CA51-DD4D-8A68-8A05BDF74DFD}" sibTransId="{05E7404E-1164-7143-A91D-33F8E8651BF1}"/>
    <dgm:cxn modelId="{D87A7BDB-9C45-FC45-9B9C-931AA55AF3CC}" type="presOf" srcId="{CF5E78EA-CFD6-404C-AFBA-EFC1713D64EE}" destId="{6377A9CA-3E25-BA47-8D16-3DA977B219CA}" srcOrd="1" destOrd="0" presId="urn:microsoft.com/office/officeart/2005/8/layout/cycle8"/>
    <dgm:cxn modelId="{A1E1AE28-CEA1-6348-A732-FDCB29352512}" type="presOf" srcId="{A6ED44D5-152D-A54A-B769-2CB82D689012}" destId="{154D86D2-FBA6-6A40-9CAF-55D831BCD302}" srcOrd="1" destOrd="0" presId="urn:microsoft.com/office/officeart/2005/8/layout/cycle8"/>
    <dgm:cxn modelId="{4EDBF943-7D27-C440-B7D2-143A6CA8D2C3}" type="presOf" srcId="{CF5E78EA-CFD6-404C-AFBA-EFC1713D64EE}" destId="{7933BAEB-2D7E-2049-BB8F-D3BB49CCBFF0}" srcOrd="0" destOrd="0" presId="urn:microsoft.com/office/officeart/2005/8/layout/cycle8"/>
    <dgm:cxn modelId="{30137CE3-F46F-6B4E-971B-06A320B14A0D}" type="presParOf" srcId="{92B97F44-C020-9D41-8963-5D8E3CE69EA0}" destId="{4C42B1F4-3025-5B41-973A-71FCDAA750F3}" srcOrd="0" destOrd="0" presId="urn:microsoft.com/office/officeart/2005/8/layout/cycle8"/>
    <dgm:cxn modelId="{96DF36E7-5453-9542-8397-509BFDDFA44A}" type="presParOf" srcId="{92B97F44-C020-9D41-8963-5D8E3CE69EA0}" destId="{5045E3A7-8199-0D49-ABB3-7A438BA498A9}" srcOrd="1" destOrd="0" presId="urn:microsoft.com/office/officeart/2005/8/layout/cycle8"/>
    <dgm:cxn modelId="{46FF8374-E65F-594D-9A86-9D1851786E61}" type="presParOf" srcId="{92B97F44-C020-9D41-8963-5D8E3CE69EA0}" destId="{E37070C8-BC9B-5F4A-A9BE-955BDF3F35F3}" srcOrd="2" destOrd="0" presId="urn:microsoft.com/office/officeart/2005/8/layout/cycle8"/>
    <dgm:cxn modelId="{D100E146-FF5F-C049-AD9A-44A1C307A622}" type="presParOf" srcId="{92B97F44-C020-9D41-8963-5D8E3CE69EA0}" destId="{154D86D2-FBA6-6A40-9CAF-55D831BCD302}" srcOrd="3" destOrd="0" presId="urn:microsoft.com/office/officeart/2005/8/layout/cycle8"/>
    <dgm:cxn modelId="{1AC9BCAC-B5CB-804C-9C83-78062DD925BE}" type="presParOf" srcId="{92B97F44-C020-9D41-8963-5D8E3CE69EA0}" destId="{7933BAEB-2D7E-2049-BB8F-D3BB49CCBFF0}" srcOrd="4" destOrd="0" presId="urn:microsoft.com/office/officeart/2005/8/layout/cycle8"/>
    <dgm:cxn modelId="{6AF27F80-A470-464A-9EF7-2450A5E1DFBD}" type="presParOf" srcId="{92B97F44-C020-9D41-8963-5D8E3CE69EA0}" destId="{F97B8C79-EF15-A649-BD87-1C350DFF731D}" srcOrd="5" destOrd="0" presId="urn:microsoft.com/office/officeart/2005/8/layout/cycle8"/>
    <dgm:cxn modelId="{24BD8F35-163A-7C45-BD80-179DD518DA5F}" type="presParOf" srcId="{92B97F44-C020-9D41-8963-5D8E3CE69EA0}" destId="{4C9815D3-2150-3041-A7DB-619E6E62057B}" srcOrd="6" destOrd="0" presId="urn:microsoft.com/office/officeart/2005/8/layout/cycle8"/>
    <dgm:cxn modelId="{F6AE64D6-7AC1-3E49-8EDA-CE39A2AD8C59}" type="presParOf" srcId="{92B97F44-C020-9D41-8963-5D8E3CE69EA0}" destId="{6377A9CA-3E25-BA47-8D16-3DA977B219CA}" srcOrd="7" destOrd="0" presId="urn:microsoft.com/office/officeart/2005/8/layout/cycle8"/>
    <dgm:cxn modelId="{DFAE986D-9A2A-BD4D-ABBE-7D46632B0C8A}" type="presParOf" srcId="{92B97F44-C020-9D41-8963-5D8E3CE69EA0}" destId="{E99E439B-1472-E54F-AD5D-F5841820B2A7}" srcOrd="8" destOrd="0" presId="urn:microsoft.com/office/officeart/2005/8/layout/cycle8"/>
    <dgm:cxn modelId="{93B0CB97-ED5E-F14E-AB43-417A570897D9}" type="presParOf" srcId="{92B97F44-C020-9D41-8963-5D8E3CE69EA0}" destId="{7ADA8E0F-B1A1-D242-BCE2-75C80F8D0A5B}" srcOrd="9" destOrd="0" presId="urn:microsoft.com/office/officeart/2005/8/layout/cycle8"/>
    <dgm:cxn modelId="{4011DD65-F08D-AA4B-96FE-9E80CECEF69F}" type="presParOf" srcId="{92B97F44-C020-9D41-8963-5D8E3CE69EA0}" destId="{1654301B-ECE0-CA44-B37B-B864BA39F929}" srcOrd="10" destOrd="0" presId="urn:microsoft.com/office/officeart/2005/8/layout/cycle8"/>
    <dgm:cxn modelId="{5DCE596C-8796-0242-84B0-87AEF4E0ED1C}" type="presParOf" srcId="{92B97F44-C020-9D41-8963-5D8E3CE69EA0}" destId="{4C18D0D7-9016-3E4D-9E93-6D81C6A0AFDF}" srcOrd="11" destOrd="0" presId="urn:microsoft.com/office/officeart/2005/8/layout/cycle8"/>
    <dgm:cxn modelId="{5835FC73-8416-514F-8F8D-80DF369F725A}" type="presParOf" srcId="{92B97F44-C020-9D41-8963-5D8E3CE69EA0}" destId="{E44E467A-FEAF-B54F-882E-6FF9AAA2E1DC}" srcOrd="12" destOrd="0" presId="urn:microsoft.com/office/officeart/2005/8/layout/cycle8"/>
    <dgm:cxn modelId="{58A0ACD8-76F2-3140-BFA7-A921F5A2C5B7}" type="presParOf" srcId="{92B97F44-C020-9D41-8963-5D8E3CE69EA0}" destId="{1FE671ED-E5F1-3540-AA58-ECB8A981BB96}" srcOrd="13" destOrd="0" presId="urn:microsoft.com/office/officeart/2005/8/layout/cycle8"/>
    <dgm:cxn modelId="{F809F045-34E5-7640-BB94-BA2123002CF0}" type="presParOf" srcId="{92B97F44-C020-9D41-8963-5D8E3CE69EA0}" destId="{3DB8E137-5B4B-294B-B8DE-2071BFFB48A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442A59-DD0A-3C4D-972E-F0B76C6AEA4E}"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D7CDEFD0-2166-854A-A2B2-39F9A3C90F07}">
      <dgm:prSet phldrT="[Text]"/>
      <dgm:spPr/>
      <dgm:t>
        <a:bodyPr/>
        <a:lstStyle/>
        <a:p>
          <a:r>
            <a:rPr lang="en-US" dirty="0">
              <a:solidFill>
                <a:srgbClr val="FF0000"/>
              </a:solidFill>
            </a:rPr>
            <a:t>#1. Vision</a:t>
          </a:r>
        </a:p>
      </dgm:t>
    </dgm:pt>
    <dgm:pt modelId="{82E44AD9-E491-D64C-9AE0-38AA067D4535}" type="parTrans" cxnId="{B0A646FC-5AFE-7E44-B784-6B92080E4625}">
      <dgm:prSet/>
      <dgm:spPr/>
      <dgm:t>
        <a:bodyPr/>
        <a:lstStyle/>
        <a:p>
          <a:endParaRPr lang="en-US"/>
        </a:p>
      </dgm:t>
    </dgm:pt>
    <dgm:pt modelId="{C7DFA171-B432-214D-8822-B072D20E978E}" type="sibTrans" cxnId="{B0A646FC-5AFE-7E44-B784-6B92080E4625}">
      <dgm:prSet/>
      <dgm:spPr/>
      <dgm:t>
        <a:bodyPr/>
        <a:lstStyle/>
        <a:p>
          <a:endParaRPr lang="en-US" dirty="0"/>
        </a:p>
      </dgm:t>
    </dgm:pt>
    <dgm:pt modelId="{A28ED520-90AF-C741-95BF-1499555A9E17}">
      <dgm:prSet phldrT="[Text]"/>
      <dgm:spPr/>
      <dgm:t>
        <a:bodyPr/>
        <a:lstStyle/>
        <a:p>
          <a:r>
            <a:rPr lang="en-US" dirty="0">
              <a:solidFill>
                <a:srgbClr val="FF0000"/>
              </a:solidFill>
            </a:rPr>
            <a:t>#2. Strategic Plan</a:t>
          </a:r>
        </a:p>
      </dgm:t>
    </dgm:pt>
    <dgm:pt modelId="{6DBFF7BA-D6ED-F649-8C5A-52EE9C1B3494}" type="parTrans" cxnId="{7BBFE17A-1996-304C-B039-B16A1DB58FC1}">
      <dgm:prSet/>
      <dgm:spPr/>
      <dgm:t>
        <a:bodyPr/>
        <a:lstStyle/>
        <a:p>
          <a:endParaRPr lang="en-US"/>
        </a:p>
      </dgm:t>
    </dgm:pt>
    <dgm:pt modelId="{433E871B-7C62-1743-86DF-728A0E00BDDC}" type="sibTrans" cxnId="{7BBFE17A-1996-304C-B039-B16A1DB58FC1}">
      <dgm:prSet/>
      <dgm:spPr/>
      <dgm:t>
        <a:bodyPr/>
        <a:lstStyle/>
        <a:p>
          <a:endParaRPr lang="en-US" dirty="0"/>
        </a:p>
      </dgm:t>
    </dgm:pt>
    <dgm:pt modelId="{A1025BC7-F7C0-F74F-A732-145544A88A4B}">
      <dgm:prSet phldrT="[Text]"/>
      <dgm:spPr/>
      <dgm:t>
        <a:bodyPr/>
        <a:lstStyle/>
        <a:p>
          <a:r>
            <a:rPr lang="en-US" dirty="0">
              <a:solidFill>
                <a:srgbClr val="FF0000"/>
              </a:solidFill>
            </a:rPr>
            <a:t>#3. One-Year Business Plan</a:t>
          </a:r>
        </a:p>
      </dgm:t>
    </dgm:pt>
    <dgm:pt modelId="{32927ED1-052A-5A49-AAE8-AB1FF6707BC3}" type="parTrans" cxnId="{EAC91FC3-67C5-514F-B8A0-8FB597A7275B}">
      <dgm:prSet/>
      <dgm:spPr/>
      <dgm:t>
        <a:bodyPr/>
        <a:lstStyle/>
        <a:p>
          <a:endParaRPr lang="en-US"/>
        </a:p>
      </dgm:t>
    </dgm:pt>
    <dgm:pt modelId="{75A0242E-4613-6F45-ABD1-EEC82C318532}" type="sibTrans" cxnId="{EAC91FC3-67C5-514F-B8A0-8FB597A7275B}">
      <dgm:prSet/>
      <dgm:spPr/>
      <dgm:t>
        <a:bodyPr/>
        <a:lstStyle/>
        <a:p>
          <a:endParaRPr lang="en-US" dirty="0"/>
        </a:p>
      </dgm:t>
    </dgm:pt>
    <dgm:pt modelId="{053BDF8E-15DC-DF47-8CA9-13340D7DDA68}">
      <dgm:prSet phldrT="[Text]"/>
      <dgm:spPr/>
      <dgm:t>
        <a:bodyPr/>
        <a:lstStyle/>
        <a:p>
          <a:r>
            <a:rPr lang="en-US" dirty="0">
              <a:solidFill>
                <a:srgbClr val="FF0000"/>
              </a:solidFill>
            </a:rPr>
            <a:t>#4. Market Plan</a:t>
          </a:r>
        </a:p>
      </dgm:t>
    </dgm:pt>
    <dgm:pt modelId="{98EB7557-B0F1-BC44-853B-EADD634B4925}" type="parTrans" cxnId="{1DDB5FCE-5864-F44E-9311-A928463B0D87}">
      <dgm:prSet/>
      <dgm:spPr/>
      <dgm:t>
        <a:bodyPr/>
        <a:lstStyle/>
        <a:p>
          <a:endParaRPr lang="en-US"/>
        </a:p>
      </dgm:t>
    </dgm:pt>
    <dgm:pt modelId="{84D1A4F7-2D3A-5F4F-8A91-2D7E795CBAA1}" type="sibTrans" cxnId="{1DDB5FCE-5864-F44E-9311-A928463B0D87}">
      <dgm:prSet/>
      <dgm:spPr/>
      <dgm:t>
        <a:bodyPr/>
        <a:lstStyle/>
        <a:p>
          <a:endParaRPr lang="en-US" dirty="0"/>
        </a:p>
      </dgm:t>
    </dgm:pt>
    <dgm:pt modelId="{F37405B7-FD4C-6248-9D9C-43C6D24DAEF0}">
      <dgm:prSet phldrT="[Text]"/>
      <dgm:spPr/>
      <dgm:t>
        <a:bodyPr/>
        <a:lstStyle/>
        <a:p>
          <a:r>
            <a:rPr lang="en-US" dirty="0">
              <a:solidFill>
                <a:srgbClr val="FF0000"/>
              </a:solidFill>
            </a:rPr>
            <a:t>#5. Quarterly Update</a:t>
          </a:r>
        </a:p>
      </dgm:t>
    </dgm:pt>
    <dgm:pt modelId="{9B8014E1-6922-D847-A7B7-150754BDF80C}" type="parTrans" cxnId="{E3DBFC05-F704-BA4D-922E-51935A0950FB}">
      <dgm:prSet/>
      <dgm:spPr/>
      <dgm:t>
        <a:bodyPr/>
        <a:lstStyle/>
        <a:p>
          <a:endParaRPr lang="en-US"/>
        </a:p>
      </dgm:t>
    </dgm:pt>
    <dgm:pt modelId="{CD7EBCED-68A3-864D-83C2-96AD3F3F5B71}" type="sibTrans" cxnId="{E3DBFC05-F704-BA4D-922E-51935A0950FB}">
      <dgm:prSet/>
      <dgm:spPr/>
      <dgm:t>
        <a:bodyPr/>
        <a:lstStyle/>
        <a:p>
          <a:endParaRPr lang="en-US" dirty="0"/>
        </a:p>
      </dgm:t>
    </dgm:pt>
    <dgm:pt modelId="{8A31354E-EA25-0C41-AB2E-A085BA675B9A}">
      <dgm:prSet/>
      <dgm:spPr/>
      <dgm:t>
        <a:bodyPr/>
        <a:lstStyle/>
        <a:p>
          <a:r>
            <a:rPr lang="en-US" dirty="0">
              <a:solidFill>
                <a:srgbClr val="FF0000"/>
              </a:solidFill>
            </a:rPr>
            <a:t>#6. Improvement Plan</a:t>
          </a:r>
        </a:p>
      </dgm:t>
    </dgm:pt>
    <dgm:pt modelId="{54FE03AA-F0CE-5F44-B736-746600A2315E}" type="parTrans" cxnId="{F84F99A2-EED2-BA41-BDDE-91786B31526B}">
      <dgm:prSet/>
      <dgm:spPr/>
      <dgm:t>
        <a:bodyPr/>
        <a:lstStyle/>
        <a:p>
          <a:endParaRPr lang="en-US"/>
        </a:p>
      </dgm:t>
    </dgm:pt>
    <dgm:pt modelId="{4DA189F3-38F0-1747-BA6A-667778D04299}" type="sibTrans" cxnId="{F84F99A2-EED2-BA41-BDDE-91786B31526B}">
      <dgm:prSet/>
      <dgm:spPr/>
      <dgm:t>
        <a:bodyPr/>
        <a:lstStyle/>
        <a:p>
          <a:endParaRPr lang="en-US" dirty="0"/>
        </a:p>
      </dgm:t>
    </dgm:pt>
    <dgm:pt modelId="{00E10559-1186-7443-B30C-30AF44F7EF48}" type="pres">
      <dgm:prSet presAssocID="{9A442A59-DD0A-3C4D-972E-F0B76C6AEA4E}" presName="cycle" presStyleCnt="0">
        <dgm:presLayoutVars>
          <dgm:dir/>
          <dgm:resizeHandles val="exact"/>
        </dgm:presLayoutVars>
      </dgm:prSet>
      <dgm:spPr/>
      <dgm:t>
        <a:bodyPr/>
        <a:lstStyle/>
        <a:p>
          <a:endParaRPr lang="en-US"/>
        </a:p>
      </dgm:t>
    </dgm:pt>
    <dgm:pt modelId="{2DACED27-B031-3843-A62E-C0B83E9BF3E9}" type="pres">
      <dgm:prSet presAssocID="{D7CDEFD0-2166-854A-A2B2-39F9A3C90F07}" presName="node" presStyleLbl="node1" presStyleIdx="0" presStyleCnt="6">
        <dgm:presLayoutVars>
          <dgm:bulletEnabled val="1"/>
        </dgm:presLayoutVars>
      </dgm:prSet>
      <dgm:spPr/>
      <dgm:t>
        <a:bodyPr/>
        <a:lstStyle/>
        <a:p>
          <a:endParaRPr lang="en-US"/>
        </a:p>
      </dgm:t>
    </dgm:pt>
    <dgm:pt modelId="{8D689F33-445C-7743-9067-41F1F30C4498}" type="pres">
      <dgm:prSet presAssocID="{C7DFA171-B432-214D-8822-B072D20E978E}" presName="sibTrans" presStyleLbl="sibTrans2D1" presStyleIdx="0" presStyleCnt="6"/>
      <dgm:spPr/>
      <dgm:t>
        <a:bodyPr/>
        <a:lstStyle/>
        <a:p>
          <a:endParaRPr lang="en-US"/>
        </a:p>
      </dgm:t>
    </dgm:pt>
    <dgm:pt modelId="{DB8C9EE3-D724-EE43-BFD3-0FD25A10D7AA}" type="pres">
      <dgm:prSet presAssocID="{C7DFA171-B432-214D-8822-B072D20E978E}" presName="connectorText" presStyleLbl="sibTrans2D1" presStyleIdx="0" presStyleCnt="6"/>
      <dgm:spPr/>
      <dgm:t>
        <a:bodyPr/>
        <a:lstStyle/>
        <a:p>
          <a:endParaRPr lang="en-US"/>
        </a:p>
      </dgm:t>
    </dgm:pt>
    <dgm:pt modelId="{79BA7323-D0D2-A649-B454-17B41CE097D5}" type="pres">
      <dgm:prSet presAssocID="{A28ED520-90AF-C741-95BF-1499555A9E17}" presName="node" presStyleLbl="node1" presStyleIdx="1" presStyleCnt="6">
        <dgm:presLayoutVars>
          <dgm:bulletEnabled val="1"/>
        </dgm:presLayoutVars>
      </dgm:prSet>
      <dgm:spPr/>
      <dgm:t>
        <a:bodyPr/>
        <a:lstStyle/>
        <a:p>
          <a:endParaRPr lang="en-US"/>
        </a:p>
      </dgm:t>
    </dgm:pt>
    <dgm:pt modelId="{0A38F74D-0179-CA47-A63B-DE6D779DAAD5}" type="pres">
      <dgm:prSet presAssocID="{433E871B-7C62-1743-86DF-728A0E00BDDC}" presName="sibTrans" presStyleLbl="sibTrans2D1" presStyleIdx="1" presStyleCnt="6"/>
      <dgm:spPr/>
      <dgm:t>
        <a:bodyPr/>
        <a:lstStyle/>
        <a:p>
          <a:endParaRPr lang="en-US"/>
        </a:p>
      </dgm:t>
    </dgm:pt>
    <dgm:pt modelId="{6549EB1C-2882-D743-9877-AD179DCEE19E}" type="pres">
      <dgm:prSet presAssocID="{433E871B-7C62-1743-86DF-728A0E00BDDC}" presName="connectorText" presStyleLbl="sibTrans2D1" presStyleIdx="1" presStyleCnt="6"/>
      <dgm:spPr/>
      <dgm:t>
        <a:bodyPr/>
        <a:lstStyle/>
        <a:p>
          <a:endParaRPr lang="en-US"/>
        </a:p>
      </dgm:t>
    </dgm:pt>
    <dgm:pt modelId="{1B58E2F0-96BA-6D41-BD29-D8D9BB249C2C}" type="pres">
      <dgm:prSet presAssocID="{A1025BC7-F7C0-F74F-A732-145544A88A4B}" presName="node" presStyleLbl="node1" presStyleIdx="2" presStyleCnt="6">
        <dgm:presLayoutVars>
          <dgm:bulletEnabled val="1"/>
        </dgm:presLayoutVars>
      </dgm:prSet>
      <dgm:spPr/>
      <dgm:t>
        <a:bodyPr/>
        <a:lstStyle/>
        <a:p>
          <a:endParaRPr lang="en-US"/>
        </a:p>
      </dgm:t>
    </dgm:pt>
    <dgm:pt modelId="{F275F6E0-EEC5-3D42-B2AD-019D71B15805}" type="pres">
      <dgm:prSet presAssocID="{75A0242E-4613-6F45-ABD1-EEC82C318532}" presName="sibTrans" presStyleLbl="sibTrans2D1" presStyleIdx="2" presStyleCnt="6"/>
      <dgm:spPr/>
      <dgm:t>
        <a:bodyPr/>
        <a:lstStyle/>
        <a:p>
          <a:endParaRPr lang="en-US"/>
        </a:p>
      </dgm:t>
    </dgm:pt>
    <dgm:pt modelId="{D2D2C090-7A5E-3840-BB6B-582DB6D8503A}" type="pres">
      <dgm:prSet presAssocID="{75A0242E-4613-6F45-ABD1-EEC82C318532}" presName="connectorText" presStyleLbl="sibTrans2D1" presStyleIdx="2" presStyleCnt="6"/>
      <dgm:spPr/>
      <dgm:t>
        <a:bodyPr/>
        <a:lstStyle/>
        <a:p>
          <a:endParaRPr lang="en-US"/>
        </a:p>
      </dgm:t>
    </dgm:pt>
    <dgm:pt modelId="{A62FC11A-E883-EA4D-BC65-391489FE9647}" type="pres">
      <dgm:prSet presAssocID="{053BDF8E-15DC-DF47-8CA9-13340D7DDA68}" presName="node" presStyleLbl="node1" presStyleIdx="3" presStyleCnt="6">
        <dgm:presLayoutVars>
          <dgm:bulletEnabled val="1"/>
        </dgm:presLayoutVars>
      </dgm:prSet>
      <dgm:spPr/>
      <dgm:t>
        <a:bodyPr/>
        <a:lstStyle/>
        <a:p>
          <a:endParaRPr lang="en-US"/>
        </a:p>
      </dgm:t>
    </dgm:pt>
    <dgm:pt modelId="{59E0CA3D-54AC-D247-8F5E-5BD5C6B53323}" type="pres">
      <dgm:prSet presAssocID="{84D1A4F7-2D3A-5F4F-8A91-2D7E795CBAA1}" presName="sibTrans" presStyleLbl="sibTrans2D1" presStyleIdx="3" presStyleCnt="6"/>
      <dgm:spPr/>
      <dgm:t>
        <a:bodyPr/>
        <a:lstStyle/>
        <a:p>
          <a:endParaRPr lang="en-US"/>
        </a:p>
      </dgm:t>
    </dgm:pt>
    <dgm:pt modelId="{E3597333-1DEA-C049-8257-9B5EF74A3A22}" type="pres">
      <dgm:prSet presAssocID="{84D1A4F7-2D3A-5F4F-8A91-2D7E795CBAA1}" presName="connectorText" presStyleLbl="sibTrans2D1" presStyleIdx="3" presStyleCnt="6"/>
      <dgm:spPr/>
      <dgm:t>
        <a:bodyPr/>
        <a:lstStyle/>
        <a:p>
          <a:endParaRPr lang="en-US"/>
        </a:p>
      </dgm:t>
    </dgm:pt>
    <dgm:pt modelId="{22052B61-A8DB-BA4D-8150-AA28F60A449B}" type="pres">
      <dgm:prSet presAssocID="{F37405B7-FD4C-6248-9D9C-43C6D24DAEF0}" presName="node" presStyleLbl="node1" presStyleIdx="4" presStyleCnt="6">
        <dgm:presLayoutVars>
          <dgm:bulletEnabled val="1"/>
        </dgm:presLayoutVars>
      </dgm:prSet>
      <dgm:spPr/>
      <dgm:t>
        <a:bodyPr/>
        <a:lstStyle/>
        <a:p>
          <a:endParaRPr lang="en-US"/>
        </a:p>
      </dgm:t>
    </dgm:pt>
    <dgm:pt modelId="{80F4527C-3190-664B-9270-D59690B36D97}" type="pres">
      <dgm:prSet presAssocID="{CD7EBCED-68A3-864D-83C2-96AD3F3F5B71}" presName="sibTrans" presStyleLbl="sibTrans2D1" presStyleIdx="4" presStyleCnt="6"/>
      <dgm:spPr/>
      <dgm:t>
        <a:bodyPr/>
        <a:lstStyle/>
        <a:p>
          <a:endParaRPr lang="en-US"/>
        </a:p>
      </dgm:t>
    </dgm:pt>
    <dgm:pt modelId="{B14F196D-7B98-974B-8258-DBFE28CBDF56}" type="pres">
      <dgm:prSet presAssocID="{CD7EBCED-68A3-864D-83C2-96AD3F3F5B71}" presName="connectorText" presStyleLbl="sibTrans2D1" presStyleIdx="4" presStyleCnt="6"/>
      <dgm:spPr/>
      <dgm:t>
        <a:bodyPr/>
        <a:lstStyle/>
        <a:p>
          <a:endParaRPr lang="en-US"/>
        </a:p>
      </dgm:t>
    </dgm:pt>
    <dgm:pt modelId="{2272ED69-9C31-D24B-98BD-2E6DE9353AAC}" type="pres">
      <dgm:prSet presAssocID="{8A31354E-EA25-0C41-AB2E-A085BA675B9A}" presName="node" presStyleLbl="node1" presStyleIdx="5" presStyleCnt="6">
        <dgm:presLayoutVars>
          <dgm:bulletEnabled val="1"/>
        </dgm:presLayoutVars>
      </dgm:prSet>
      <dgm:spPr/>
      <dgm:t>
        <a:bodyPr/>
        <a:lstStyle/>
        <a:p>
          <a:endParaRPr lang="en-US"/>
        </a:p>
      </dgm:t>
    </dgm:pt>
    <dgm:pt modelId="{27D1FF26-4581-C64A-898E-B64B81AC91BE}" type="pres">
      <dgm:prSet presAssocID="{4DA189F3-38F0-1747-BA6A-667778D04299}" presName="sibTrans" presStyleLbl="sibTrans2D1" presStyleIdx="5" presStyleCnt="6"/>
      <dgm:spPr/>
      <dgm:t>
        <a:bodyPr/>
        <a:lstStyle/>
        <a:p>
          <a:endParaRPr lang="en-US"/>
        </a:p>
      </dgm:t>
    </dgm:pt>
    <dgm:pt modelId="{BA44E269-21A8-5B48-9D4B-6AFFD97D0CBF}" type="pres">
      <dgm:prSet presAssocID="{4DA189F3-38F0-1747-BA6A-667778D04299}" presName="connectorText" presStyleLbl="sibTrans2D1" presStyleIdx="5" presStyleCnt="6"/>
      <dgm:spPr/>
      <dgm:t>
        <a:bodyPr/>
        <a:lstStyle/>
        <a:p>
          <a:endParaRPr lang="en-US"/>
        </a:p>
      </dgm:t>
    </dgm:pt>
  </dgm:ptLst>
  <dgm:cxnLst>
    <dgm:cxn modelId="{245AEB69-F200-E645-A9F1-9B3341FD070B}" type="presOf" srcId="{75A0242E-4613-6F45-ABD1-EEC82C318532}" destId="{F275F6E0-EEC5-3D42-B2AD-019D71B15805}" srcOrd="0" destOrd="0" presId="urn:microsoft.com/office/officeart/2005/8/layout/cycle2"/>
    <dgm:cxn modelId="{B7906D6A-8E51-2040-811F-A6595376488E}" type="presOf" srcId="{433E871B-7C62-1743-86DF-728A0E00BDDC}" destId="{6549EB1C-2882-D743-9877-AD179DCEE19E}" srcOrd="1" destOrd="0" presId="urn:microsoft.com/office/officeart/2005/8/layout/cycle2"/>
    <dgm:cxn modelId="{30C4F513-E5FF-2245-B57A-8131CFD3C0FB}" type="presOf" srcId="{A28ED520-90AF-C741-95BF-1499555A9E17}" destId="{79BA7323-D0D2-A649-B454-17B41CE097D5}" srcOrd="0" destOrd="0" presId="urn:microsoft.com/office/officeart/2005/8/layout/cycle2"/>
    <dgm:cxn modelId="{EAC91FC3-67C5-514F-B8A0-8FB597A7275B}" srcId="{9A442A59-DD0A-3C4D-972E-F0B76C6AEA4E}" destId="{A1025BC7-F7C0-F74F-A732-145544A88A4B}" srcOrd="2" destOrd="0" parTransId="{32927ED1-052A-5A49-AAE8-AB1FF6707BC3}" sibTransId="{75A0242E-4613-6F45-ABD1-EEC82C318532}"/>
    <dgm:cxn modelId="{228CBA3C-C44A-8E40-A49A-6A7C1713E3F7}" type="presOf" srcId="{9A442A59-DD0A-3C4D-972E-F0B76C6AEA4E}" destId="{00E10559-1186-7443-B30C-30AF44F7EF48}" srcOrd="0" destOrd="0" presId="urn:microsoft.com/office/officeart/2005/8/layout/cycle2"/>
    <dgm:cxn modelId="{CB5075E4-22D5-BE45-A714-BF87FBBD68FF}" type="presOf" srcId="{4DA189F3-38F0-1747-BA6A-667778D04299}" destId="{27D1FF26-4581-C64A-898E-B64B81AC91BE}" srcOrd="0" destOrd="0" presId="urn:microsoft.com/office/officeart/2005/8/layout/cycle2"/>
    <dgm:cxn modelId="{B0E620AC-5C24-B849-BD59-5C14630B2264}" type="presOf" srcId="{A1025BC7-F7C0-F74F-A732-145544A88A4B}" destId="{1B58E2F0-96BA-6D41-BD29-D8D9BB249C2C}" srcOrd="0" destOrd="0" presId="urn:microsoft.com/office/officeart/2005/8/layout/cycle2"/>
    <dgm:cxn modelId="{B22B1AF2-102F-9545-8E5B-50DB0155FD6B}" type="presOf" srcId="{8A31354E-EA25-0C41-AB2E-A085BA675B9A}" destId="{2272ED69-9C31-D24B-98BD-2E6DE9353AAC}" srcOrd="0" destOrd="0" presId="urn:microsoft.com/office/officeart/2005/8/layout/cycle2"/>
    <dgm:cxn modelId="{E3DBFC05-F704-BA4D-922E-51935A0950FB}" srcId="{9A442A59-DD0A-3C4D-972E-F0B76C6AEA4E}" destId="{F37405B7-FD4C-6248-9D9C-43C6D24DAEF0}" srcOrd="4" destOrd="0" parTransId="{9B8014E1-6922-D847-A7B7-150754BDF80C}" sibTransId="{CD7EBCED-68A3-864D-83C2-96AD3F3F5B71}"/>
    <dgm:cxn modelId="{1DDB5FCE-5864-F44E-9311-A928463B0D87}" srcId="{9A442A59-DD0A-3C4D-972E-F0B76C6AEA4E}" destId="{053BDF8E-15DC-DF47-8CA9-13340D7DDA68}" srcOrd="3" destOrd="0" parTransId="{98EB7557-B0F1-BC44-853B-EADD634B4925}" sibTransId="{84D1A4F7-2D3A-5F4F-8A91-2D7E795CBAA1}"/>
    <dgm:cxn modelId="{128DDC23-C612-664D-B2F4-CA3225504E9E}" type="presOf" srcId="{433E871B-7C62-1743-86DF-728A0E00BDDC}" destId="{0A38F74D-0179-CA47-A63B-DE6D779DAAD5}" srcOrd="0" destOrd="0" presId="urn:microsoft.com/office/officeart/2005/8/layout/cycle2"/>
    <dgm:cxn modelId="{73AA7DFE-9407-2447-A9A3-0D31A21C9C34}" type="presOf" srcId="{053BDF8E-15DC-DF47-8CA9-13340D7DDA68}" destId="{A62FC11A-E883-EA4D-BC65-391489FE9647}" srcOrd="0" destOrd="0" presId="urn:microsoft.com/office/officeart/2005/8/layout/cycle2"/>
    <dgm:cxn modelId="{7A148AEE-5560-7C4E-A396-85E28C9745BA}" type="presOf" srcId="{C7DFA171-B432-214D-8822-B072D20E978E}" destId="{8D689F33-445C-7743-9067-41F1F30C4498}" srcOrd="0" destOrd="0" presId="urn:microsoft.com/office/officeart/2005/8/layout/cycle2"/>
    <dgm:cxn modelId="{7BBFE17A-1996-304C-B039-B16A1DB58FC1}" srcId="{9A442A59-DD0A-3C4D-972E-F0B76C6AEA4E}" destId="{A28ED520-90AF-C741-95BF-1499555A9E17}" srcOrd="1" destOrd="0" parTransId="{6DBFF7BA-D6ED-F649-8C5A-52EE9C1B3494}" sibTransId="{433E871B-7C62-1743-86DF-728A0E00BDDC}"/>
    <dgm:cxn modelId="{E91A5192-0BBC-E140-96D2-2E7A44C4007C}" type="presOf" srcId="{C7DFA171-B432-214D-8822-B072D20E978E}" destId="{DB8C9EE3-D724-EE43-BFD3-0FD25A10D7AA}" srcOrd="1" destOrd="0" presId="urn:microsoft.com/office/officeart/2005/8/layout/cycle2"/>
    <dgm:cxn modelId="{0419378C-00E1-6947-B388-23F976D544D7}" type="presOf" srcId="{CD7EBCED-68A3-864D-83C2-96AD3F3F5B71}" destId="{80F4527C-3190-664B-9270-D59690B36D97}" srcOrd="0" destOrd="0" presId="urn:microsoft.com/office/officeart/2005/8/layout/cycle2"/>
    <dgm:cxn modelId="{0A33F615-D2F8-A34E-B752-023B5B6DFFAD}" type="presOf" srcId="{CD7EBCED-68A3-864D-83C2-96AD3F3F5B71}" destId="{B14F196D-7B98-974B-8258-DBFE28CBDF56}" srcOrd="1" destOrd="0" presId="urn:microsoft.com/office/officeart/2005/8/layout/cycle2"/>
    <dgm:cxn modelId="{691BE5D5-D88E-EA4B-B089-821655DEFBA0}" type="presOf" srcId="{D7CDEFD0-2166-854A-A2B2-39F9A3C90F07}" destId="{2DACED27-B031-3843-A62E-C0B83E9BF3E9}" srcOrd="0" destOrd="0" presId="urn:microsoft.com/office/officeart/2005/8/layout/cycle2"/>
    <dgm:cxn modelId="{B0A646FC-5AFE-7E44-B784-6B92080E4625}" srcId="{9A442A59-DD0A-3C4D-972E-F0B76C6AEA4E}" destId="{D7CDEFD0-2166-854A-A2B2-39F9A3C90F07}" srcOrd="0" destOrd="0" parTransId="{82E44AD9-E491-D64C-9AE0-38AA067D4535}" sibTransId="{C7DFA171-B432-214D-8822-B072D20E978E}"/>
    <dgm:cxn modelId="{C8019597-54E0-FC4F-BC89-2FC84F5A28A9}" type="presOf" srcId="{F37405B7-FD4C-6248-9D9C-43C6D24DAEF0}" destId="{22052B61-A8DB-BA4D-8150-AA28F60A449B}" srcOrd="0" destOrd="0" presId="urn:microsoft.com/office/officeart/2005/8/layout/cycle2"/>
    <dgm:cxn modelId="{5919D095-5F0A-AD4C-B612-D5A6AA4D4D01}" type="presOf" srcId="{84D1A4F7-2D3A-5F4F-8A91-2D7E795CBAA1}" destId="{E3597333-1DEA-C049-8257-9B5EF74A3A22}" srcOrd="1" destOrd="0" presId="urn:microsoft.com/office/officeart/2005/8/layout/cycle2"/>
    <dgm:cxn modelId="{9AB02173-CC2C-A541-90CF-7D7685733750}" type="presOf" srcId="{84D1A4F7-2D3A-5F4F-8A91-2D7E795CBAA1}" destId="{59E0CA3D-54AC-D247-8F5E-5BD5C6B53323}" srcOrd="0" destOrd="0" presId="urn:microsoft.com/office/officeart/2005/8/layout/cycle2"/>
    <dgm:cxn modelId="{F84F99A2-EED2-BA41-BDDE-91786B31526B}" srcId="{9A442A59-DD0A-3C4D-972E-F0B76C6AEA4E}" destId="{8A31354E-EA25-0C41-AB2E-A085BA675B9A}" srcOrd="5" destOrd="0" parTransId="{54FE03AA-F0CE-5F44-B736-746600A2315E}" sibTransId="{4DA189F3-38F0-1747-BA6A-667778D04299}"/>
    <dgm:cxn modelId="{FB19DDD4-53C9-7F4B-8518-CE23BA42804C}" type="presOf" srcId="{75A0242E-4613-6F45-ABD1-EEC82C318532}" destId="{D2D2C090-7A5E-3840-BB6B-582DB6D8503A}" srcOrd="1" destOrd="0" presId="urn:microsoft.com/office/officeart/2005/8/layout/cycle2"/>
    <dgm:cxn modelId="{81317B48-BC03-864D-B3FC-96B2481C4E98}" type="presOf" srcId="{4DA189F3-38F0-1747-BA6A-667778D04299}" destId="{BA44E269-21A8-5B48-9D4B-6AFFD97D0CBF}" srcOrd="1" destOrd="0" presId="urn:microsoft.com/office/officeart/2005/8/layout/cycle2"/>
    <dgm:cxn modelId="{DB90A20B-97B5-8F4C-8164-64E1062A1E15}" type="presParOf" srcId="{00E10559-1186-7443-B30C-30AF44F7EF48}" destId="{2DACED27-B031-3843-A62E-C0B83E9BF3E9}" srcOrd="0" destOrd="0" presId="urn:microsoft.com/office/officeart/2005/8/layout/cycle2"/>
    <dgm:cxn modelId="{B0A6D66B-ADEA-CE4B-9A13-3037A8DC448C}" type="presParOf" srcId="{00E10559-1186-7443-B30C-30AF44F7EF48}" destId="{8D689F33-445C-7743-9067-41F1F30C4498}" srcOrd="1" destOrd="0" presId="urn:microsoft.com/office/officeart/2005/8/layout/cycle2"/>
    <dgm:cxn modelId="{2A3E5B84-6BE1-2547-9B1C-A5B09FE7820E}" type="presParOf" srcId="{8D689F33-445C-7743-9067-41F1F30C4498}" destId="{DB8C9EE3-D724-EE43-BFD3-0FD25A10D7AA}" srcOrd="0" destOrd="0" presId="urn:microsoft.com/office/officeart/2005/8/layout/cycle2"/>
    <dgm:cxn modelId="{04D12126-E8B0-774A-A8C1-274EA67B2598}" type="presParOf" srcId="{00E10559-1186-7443-B30C-30AF44F7EF48}" destId="{79BA7323-D0D2-A649-B454-17B41CE097D5}" srcOrd="2" destOrd="0" presId="urn:microsoft.com/office/officeart/2005/8/layout/cycle2"/>
    <dgm:cxn modelId="{6878F806-CBD0-5542-863C-7D174DDD72F1}" type="presParOf" srcId="{00E10559-1186-7443-B30C-30AF44F7EF48}" destId="{0A38F74D-0179-CA47-A63B-DE6D779DAAD5}" srcOrd="3" destOrd="0" presId="urn:microsoft.com/office/officeart/2005/8/layout/cycle2"/>
    <dgm:cxn modelId="{77D9A988-267B-FD41-863E-B46889005D14}" type="presParOf" srcId="{0A38F74D-0179-CA47-A63B-DE6D779DAAD5}" destId="{6549EB1C-2882-D743-9877-AD179DCEE19E}" srcOrd="0" destOrd="0" presId="urn:microsoft.com/office/officeart/2005/8/layout/cycle2"/>
    <dgm:cxn modelId="{9E333076-4F9C-9E45-9254-F400C6E43CB7}" type="presParOf" srcId="{00E10559-1186-7443-B30C-30AF44F7EF48}" destId="{1B58E2F0-96BA-6D41-BD29-D8D9BB249C2C}" srcOrd="4" destOrd="0" presId="urn:microsoft.com/office/officeart/2005/8/layout/cycle2"/>
    <dgm:cxn modelId="{9775C161-0DD4-0F47-802C-72D04F26F32F}" type="presParOf" srcId="{00E10559-1186-7443-B30C-30AF44F7EF48}" destId="{F275F6E0-EEC5-3D42-B2AD-019D71B15805}" srcOrd="5" destOrd="0" presId="urn:microsoft.com/office/officeart/2005/8/layout/cycle2"/>
    <dgm:cxn modelId="{2AFC7A5E-3144-0241-901D-E4449CBACD70}" type="presParOf" srcId="{F275F6E0-EEC5-3D42-B2AD-019D71B15805}" destId="{D2D2C090-7A5E-3840-BB6B-582DB6D8503A}" srcOrd="0" destOrd="0" presId="urn:microsoft.com/office/officeart/2005/8/layout/cycle2"/>
    <dgm:cxn modelId="{EF285EE2-2304-AC46-94AB-182789745B1B}" type="presParOf" srcId="{00E10559-1186-7443-B30C-30AF44F7EF48}" destId="{A62FC11A-E883-EA4D-BC65-391489FE9647}" srcOrd="6" destOrd="0" presId="urn:microsoft.com/office/officeart/2005/8/layout/cycle2"/>
    <dgm:cxn modelId="{7DEF6B50-C0E4-574A-A382-2D842B7151A2}" type="presParOf" srcId="{00E10559-1186-7443-B30C-30AF44F7EF48}" destId="{59E0CA3D-54AC-D247-8F5E-5BD5C6B53323}" srcOrd="7" destOrd="0" presId="urn:microsoft.com/office/officeart/2005/8/layout/cycle2"/>
    <dgm:cxn modelId="{CF7FA3DC-A0BD-5145-8A7F-EE6D703A5B43}" type="presParOf" srcId="{59E0CA3D-54AC-D247-8F5E-5BD5C6B53323}" destId="{E3597333-1DEA-C049-8257-9B5EF74A3A22}" srcOrd="0" destOrd="0" presId="urn:microsoft.com/office/officeart/2005/8/layout/cycle2"/>
    <dgm:cxn modelId="{3CCF3159-6C1C-344F-A8DB-671C564C6BB8}" type="presParOf" srcId="{00E10559-1186-7443-B30C-30AF44F7EF48}" destId="{22052B61-A8DB-BA4D-8150-AA28F60A449B}" srcOrd="8" destOrd="0" presId="urn:microsoft.com/office/officeart/2005/8/layout/cycle2"/>
    <dgm:cxn modelId="{2750D86C-88E6-BD4B-85C8-F3C343D9706D}" type="presParOf" srcId="{00E10559-1186-7443-B30C-30AF44F7EF48}" destId="{80F4527C-3190-664B-9270-D59690B36D97}" srcOrd="9" destOrd="0" presId="urn:microsoft.com/office/officeart/2005/8/layout/cycle2"/>
    <dgm:cxn modelId="{ACDF6F8C-D805-4940-BF30-D41A4DF66B90}" type="presParOf" srcId="{80F4527C-3190-664B-9270-D59690B36D97}" destId="{B14F196D-7B98-974B-8258-DBFE28CBDF56}" srcOrd="0" destOrd="0" presId="urn:microsoft.com/office/officeart/2005/8/layout/cycle2"/>
    <dgm:cxn modelId="{AD0697C1-2B5B-6040-BA4F-A78821F2CE73}" type="presParOf" srcId="{00E10559-1186-7443-B30C-30AF44F7EF48}" destId="{2272ED69-9C31-D24B-98BD-2E6DE9353AAC}" srcOrd="10" destOrd="0" presId="urn:microsoft.com/office/officeart/2005/8/layout/cycle2"/>
    <dgm:cxn modelId="{FF66824C-089A-F840-85F2-346D0D382EE4}" type="presParOf" srcId="{00E10559-1186-7443-B30C-30AF44F7EF48}" destId="{27D1FF26-4581-C64A-898E-B64B81AC91BE}" srcOrd="11" destOrd="0" presId="urn:microsoft.com/office/officeart/2005/8/layout/cycle2"/>
    <dgm:cxn modelId="{634245F5-3BB3-1A42-846C-3661FA919AA5}" type="presParOf" srcId="{27D1FF26-4581-C64A-898E-B64B81AC91BE}" destId="{BA44E269-21A8-5B48-9D4B-6AFFD97D0CBF}"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F2AA4F-A3AB-2848-81D9-9E84212920E0}"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n-US"/>
        </a:p>
      </dgm:t>
    </dgm:pt>
    <dgm:pt modelId="{3427F1C6-4F4A-D847-A415-CAB7C9B60BDD}">
      <dgm:prSet phldrT="[Text]"/>
      <dgm:spPr/>
      <dgm:t>
        <a:bodyPr/>
        <a:lstStyle/>
        <a:p>
          <a:r>
            <a:rPr lang="en-US" dirty="0"/>
            <a:t>Annual</a:t>
          </a:r>
        </a:p>
      </dgm:t>
    </dgm:pt>
    <dgm:pt modelId="{6F92475C-602A-D142-98CB-DE959DDB2139}" type="parTrans" cxnId="{757776F1-4B61-734E-B179-97163D31652E}">
      <dgm:prSet/>
      <dgm:spPr/>
      <dgm:t>
        <a:bodyPr/>
        <a:lstStyle/>
        <a:p>
          <a:endParaRPr lang="en-US"/>
        </a:p>
      </dgm:t>
    </dgm:pt>
    <dgm:pt modelId="{793D1A51-42C3-914B-AFF5-FCCFB5AFB1DC}" type="sibTrans" cxnId="{757776F1-4B61-734E-B179-97163D31652E}">
      <dgm:prSet/>
      <dgm:spPr/>
      <dgm:t>
        <a:bodyPr/>
        <a:lstStyle/>
        <a:p>
          <a:endParaRPr lang="en-US"/>
        </a:p>
      </dgm:t>
    </dgm:pt>
    <dgm:pt modelId="{4BA35338-962E-8448-A8CA-E18C1CDD08A1}">
      <dgm:prSet phldrT="[Text]"/>
      <dgm:spPr/>
      <dgm:t>
        <a:bodyPr/>
        <a:lstStyle/>
        <a:p>
          <a:r>
            <a:rPr lang="en-US" dirty="0"/>
            <a:t>Annual Goals</a:t>
          </a:r>
        </a:p>
      </dgm:t>
    </dgm:pt>
    <dgm:pt modelId="{2AE42F45-0E13-1449-AA50-2BA96C5D2A1C}" type="parTrans" cxnId="{2BC85A71-8CC5-634A-BCA8-84282AE3895E}">
      <dgm:prSet/>
      <dgm:spPr/>
      <dgm:t>
        <a:bodyPr/>
        <a:lstStyle/>
        <a:p>
          <a:endParaRPr lang="en-US"/>
        </a:p>
      </dgm:t>
    </dgm:pt>
    <dgm:pt modelId="{31B5B38E-34A1-5942-82F7-B012A9E0169F}" type="sibTrans" cxnId="{2BC85A71-8CC5-634A-BCA8-84282AE3895E}">
      <dgm:prSet/>
      <dgm:spPr/>
      <dgm:t>
        <a:bodyPr/>
        <a:lstStyle/>
        <a:p>
          <a:endParaRPr lang="en-US"/>
        </a:p>
      </dgm:t>
    </dgm:pt>
    <dgm:pt modelId="{AAD29666-38B1-9C40-8107-34E6517DACDC}">
      <dgm:prSet phldrT="[Text]"/>
      <dgm:spPr/>
      <dgm:t>
        <a:bodyPr/>
        <a:lstStyle/>
        <a:p>
          <a:r>
            <a:rPr lang="en-US" dirty="0"/>
            <a:t>3-7</a:t>
          </a:r>
        </a:p>
      </dgm:t>
    </dgm:pt>
    <dgm:pt modelId="{80D8881F-C4B1-BD4D-AC1D-38C876405A27}" type="parTrans" cxnId="{9CA22EA6-274C-BC47-9642-495F8192C377}">
      <dgm:prSet/>
      <dgm:spPr/>
      <dgm:t>
        <a:bodyPr/>
        <a:lstStyle/>
        <a:p>
          <a:endParaRPr lang="en-US"/>
        </a:p>
      </dgm:t>
    </dgm:pt>
    <dgm:pt modelId="{FC7ADEB8-19CA-8343-B9EF-C809073E75D9}" type="sibTrans" cxnId="{9CA22EA6-274C-BC47-9642-495F8192C377}">
      <dgm:prSet/>
      <dgm:spPr/>
      <dgm:t>
        <a:bodyPr/>
        <a:lstStyle/>
        <a:p>
          <a:endParaRPr lang="en-US"/>
        </a:p>
      </dgm:t>
    </dgm:pt>
    <dgm:pt modelId="{0F588967-0EDF-DF46-9C8E-8B1B76848C87}">
      <dgm:prSet phldrT="[Text]"/>
      <dgm:spPr/>
      <dgm:t>
        <a:bodyPr/>
        <a:lstStyle/>
        <a:p>
          <a:r>
            <a:rPr lang="en-US" dirty="0"/>
            <a:t>Quarter</a:t>
          </a:r>
        </a:p>
      </dgm:t>
    </dgm:pt>
    <dgm:pt modelId="{2756B93B-B60C-964C-BA5E-91D8124A1843}" type="parTrans" cxnId="{45393A0B-CCFC-8249-B346-3231E0601525}">
      <dgm:prSet/>
      <dgm:spPr/>
      <dgm:t>
        <a:bodyPr/>
        <a:lstStyle/>
        <a:p>
          <a:endParaRPr lang="en-US"/>
        </a:p>
      </dgm:t>
    </dgm:pt>
    <dgm:pt modelId="{ABCBE8B0-135A-8949-B0D4-57F2EFA721AB}" type="sibTrans" cxnId="{45393A0B-CCFC-8249-B346-3231E0601525}">
      <dgm:prSet/>
      <dgm:spPr/>
      <dgm:t>
        <a:bodyPr/>
        <a:lstStyle/>
        <a:p>
          <a:endParaRPr lang="en-US"/>
        </a:p>
      </dgm:t>
    </dgm:pt>
    <dgm:pt modelId="{D574E2D8-F1F4-3042-B6AF-A4C047127184}">
      <dgm:prSet phldrT="[Text]"/>
      <dgm:spPr/>
      <dgm:t>
        <a:bodyPr/>
        <a:lstStyle/>
        <a:p>
          <a:r>
            <a:rPr lang="en-US" dirty="0"/>
            <a:t>Quarterly Goals</a:t>
          </a:r>
        </a:p>
      </dgm:t>
    </dgm:pt>
    <dgm:pt modelId="{80FC1A1B-7336-1144-88A7-410FB9CEBFB2}" type="parTrans" cxnId="{C00CE39E-B387-6F43-A1DC-0FFCF5A8A1FF}">
      <dgm:prSet/>
      <dgm:spPr/>
      <dgm:t>
        <a:bodyPr/>
        <a:lstStyle/>
        <a:p>
          <a:endParaRPr lang="en-US"/>
        </a:p>
      </dgm:t>
    </dgm:pt>
    <dgm:pt modelId="{4A9833B3-DE6B-E04A-A1DF-BA02DF318310}" type="sibTrans" cxnId="{C00CE39E-B387-6F43-A1DC-0FFCF5A8A1FF}">
      <dgm:prSet/>
      <dgm:spPr/>
      <dgm:t>
        <a:bodyPr/>
        <a:lstStyle/>
        <a:p>
          <a:endParaRPr lang="en-US"/>
        </a:p>
      </dgm:t>
    </dgm:pt>
    <dgm:pt modelId="{7666C2FD-04B9-364F-9F9A-8F9B33EF8E36}">
      <dgm:prSet phldrT="[Text]"/>
      <dgm:spPr/>
      <dgm:t>
        <a:bodyPr/>
        <a:lstStyle/>
        <a:p>
          <a:r>
            <a:rPr lang="en-US" dirty="0"/>
            <a:t>Weekly</a:t>
          </a:r>
        </a:p>
      </dgm:t>
    </dgm:pt>
    <dgm:pt modelId="{55B67D6D-7CA1-2846-AA99-5D75D10BE32C}" type="parTrans" cxnId="{34757F43-A14C-1947-A63A-8F9A79D10CC0}">
      <dgm:prSet/>
      <dgm:spPr/>
      <dgm:t>
        <a:bodyPr/>
        <a:lstStyle/>
        <a:p>
          <a:endParaRPr lang="en-US"/>
        </a:p>
      </dgm:t>
    </dgm:pt>
    <dgm:pt modelId="{4F201240-C5AC-2E4D-8E95-0EEC46423387}" type="sibTrans" cxnId="{34757F43-A14C-1947-A63A-8F9A79D10CC0}">
      <dgm:prSet/>
      <dgm:spPr/>
      <dgm:t>
        <a:bodyPr/>
        <a:lstStyle/>
        <a:p>
          <a:endParaRPr lang="en-US"/>
        </a:p>
      </dgm:t>
    </dgm:pt>
    <dgm:pt modelId="{11F460C2-EFE4-7040-BEF5-9DA1E2968836}">
      <dgm:prSet phldrT="[Text]"/>
      <dgm:spPr/>
      <dgm:t>
        <a:bodyPr/>
        <a:lstStyle/>
        <a:p>
          <a:r>
            <a:rPr lang="en-US" dirty="0"/>
            <a:t>To Dos generated at Meetings</a:t>
          </a:r>
        </a:p>
      </dgm:t>
    </dgm:pt>
    <dgm:pt modelId="{54E6BA79-150B-BF49-B022-BB037BE6E882}" type="parTrans" cxnId="{F45BEE2F-79E0-1F4B-A2D2-4E0F7DA8DA9B}">
      <dgm:prSet/>
      <dgm:spPr/>
      <dgm:t>
        <a:bodyPr/>
        <a:lstStyle/>
        <a:p>
          <a:endParaRPr lang="en-US"/>
        </a:p>
      </dgm:t>
    </dgm:pt>
    <dgm:pt modelId="{F1FDB25E-C6C7-2A4D-B63A-D91757BEF8D6}" type="sibTrans" cxnId="{F45BEE2F-79E0-1F4B-A2D2-4E0F7DA8DA9B}">
      <dgm:prSet/>
      <dgm:spPr/>
      <dgm:t>
        <a:bodyPr/>
        <a:lstStyle/>
        <a:p>
          <a:endParaRPr lang="en-US"/>
        </a:p>
      </dgm:t>
    </dgm:pt>
    <dgm:pt modelId="{E4470D15-933D-7942-BB3C-3A3403952090}">
      <dgm:prSet phldrT="[Text]"/>
      <dgm:spPr/>
      <dgm:t>
        <a:bodyPr/>
        <a:lstStyle/>
        <a:p>
          <a:r>
            <a:rPr lang="en-US" dirty="0"/>
            <a:t>As Assigned</a:t>
          </a:r>
        </a:p>
      </dgm:t>
    </dgm:pt>
    <dgm:pt modelId="{C372A831-B82C-8645-8EF6-61A9AF713FA6}" type="parTrans" cxnId="{CB1C335C-3244-5144-9CF8-0DF84E4847F1}">
      <dgm:prSet/>
      <dgm:spPr/>
      <dgm:t>
        <a:bodyPr/>
        <a:lstStyle/>
        <a:p>
          <a:endParaRPr lang="en-US"/>
        </a:p>
      </dgm:t>
    </dgm:pt>
    <dgm:pt modelId="{8EB9322D-93E5-4E41-AEC0-BA2FF319D2EB}" type="sibTrans" cxnId="{CB1C335C-3244-5144-9CF8-0DF84E4847F1}">
      <dgm:prSet/>
      <dgm:spPr/>
      <dgm:t>
        <a:bodyPr/>
        <a:lstStyle/>
        <a:p>
          <a:endParaRPr lang="en-US"/>
        </a:p>
      </dgm:t>
    </dgm:pt>
    <dgm:pt modelId="{9D014312-1AFA-1E44-815E-A83C13C4F3C9}" type="pres">
      <dgm:prSet presAssocID="{79F2AA4F-A3AB-2848-81D9-9E84212920E0}" presName="linearFlow" presStyleCnt="0">
        <dgm:presLayoutVars>
          <dgm:dir/>
          <dgm:animLvl val="lvl"/>
          <dgm:resizeHandles val="exact"/>
        </dgm:presLayoutVars>
      </dgm:prSet>
      <dgm:spPr/>
      <dgm:t>
        <a:bodyPr/>
        <a:lstStyle/>
        <a:p>
          <a:endParaRPr lang="en-US"/>
        </a:p>
      </dgm:t>
    </dgm:pt>
    <dgm:pt modelId="{1606D86E-930D-D94E-ACE4-F38186C00DDF}" type="pres">
      <dgm:prSet presAssocID="{3427F1C6-4F4A-D847-A415-CAB7C9B60BDD}" presName="composite" presStyleCnt="0"/>
      <dgm:spPr/>
    </dgm:pt>
    <dgm:pt modelId="{976EC0FF-24F3-FC47-B3B6-84305CCD7C7A}" type="pres">
      <dgm:prSet presAssocID="{3427F1C6-4F4A-D847-A415-CAB7C9B60BDD}" presName="parentText" presStyleLbl="alignNode1" presStyleIdx="0" presStyleCnt="3">
        <dgm:presLayoutVars>
          <dgm:chMax val="1"/>
          <dgm:bulletEnabled val="1"/>
        </dgm:presLayoutVars>
      </dgm:prSet>
      <dgm:spPr/>
      <dgm:t>
        <a:bodyPr/>
        <a:lstStyle/>
        <a:p>
          <a:endParaRPr lang="en-US"/>
        </a:p>
      </dgm:t>
    </dgm:pt>
    <dgm:pt modelId="{9D3E707C-60B5-0741-9223-0AA854C33F4E}" type="pres">
      <dgm:prSet presAssocID="{3427F1C6-4F4A-D847-A415-CAB7C9B60BDD}" presName="descendantText" presStyleLbl="alignAcc1" presStyleIdx="0" presStyleCnt="3">
        <dgm:presLayoutVars>
          <dgm:bulletEnabled val="1"/>
        </dgm:presLayoutVars>
      </dgm:prSet>
      <dgm:spPr/>
      <dgm:t>
        <a:bodyPr/>
        <a:lstStyle/>
        <a:p>
          <a:endParaRPr lang="en-US"/>
        </a:p>
      </dgm:t>
    </dgm:pt>
    <dgm:pt modelId="{44E374A5-7D99-BE44-983C-9580936A0202}" type="pres">
      <dgm:prSet presAssocID="{793D1A51-42C3-914B-AFF5-FCCFB5AFB1DC}" presName="sp" presStyleCnt="0"/>
      <dgm:spPr/>
    </dgm:pt>
    <dgm:pt modelId="{9645735D-383C-6D4D-AC7A-A4245998D003}" type="pres">
      <dgm:prSet presAssocID="{0F588967-0EDF-DF46-9C8E-8B1B76848C87}" presName="composite" presStyleCnt="0"/>
      <dgm:spPr/>
    </dgm:pt>
    <dgm:pt modelId="{033B0285-5B5E-364B-A8BC-7D1EA7E6E65A}" type="pres">
      <dgm:prSet presAssocID="{0F588967-0EDF-DF46-9C8E-8B1B76848C87}" presName="parentText" presStyleLbl="alignNode1" presStyleIdx="1" presStyleCnt="3">
        <dgm:presLayoutVars>
          <dgm:chMax val="1"/>
          <dgm:bulletEnabled val="1"/>
        </dgm:presLayoutVars>
      </dgm:prSet>
      <dgm:spPr/>
      <dgm:t>
        <a:bodyPr/>
        <a:lstStyle/>
        <a:p>
          <a:endParaRPr lang="en-US"/>
        </a:p>
      </dgm:t>
    </dgm:pt>
    <dgm:pt modelId="{1408170F-03D0-2146-B77D-D349BBEF39BD}" type="pres">
      <dgm:prSet presAssocID="{0F588967-0EDF-DF46-9C8E-8B1B76848C87}" presName="descendantText" presStyleLbl="alignAcc1" presStyleIdx="1" presStyleCnt="3">
        <dgm:presLayoutVars>
          <dgm:bulletEnabled val="1"/>
        </dgm:presLayoutVars>
      </dgm:prSet>
      <dgm:spPr/>
      <dgm:t>
        <a:bodyPr/>
        <a:lstStyle/>
        <a:p>
          <a:endParaRPr lang="en-US"/>
        </a:p>
      </dgm:t>
    </dgm:pt>
    <dgm:pt modelId="{4B3D21A0-74FA-E34A-97EF-26FC481434F3}" type="pres">
      <dgm:prSet presAssocID="{ABCBE8B0-135A-8949-B0D4-57F2EFA721AB}" presName="sp" presStyleCnt="0"/>
      <dgm:spPr/>
    </dgm:pt>
    <dgm:pt modelId="{C39E522D-2F43-0D4B-9549-F8760CE268A4}" type="pres">
      <dgm:prSet presAssocID="{7666C2FD-04B9-364F-9F9A-8F9B33EF8E36}" presName="composite" presStyleCnt="0"/>
      <dgm:spPr/>
    </dgm:pt>
    <dgm:pt modelId="{13E4B32D-29F9-1448-AC20-0CCDAFB92112}" type="pres">
      <dgm:prSet presAssocID="{7666C2FD-04B9-364F-9F9A-8F9B33EF8E36}" presName="parentText" presStyleLbl="alignNode1" presStyleIdx="2" presStyleCnt="3">
        <dgm:presLayoutVars>
          <dgm:chMax val="1"/>
          <dgm:bulletEnabled val="1"/>
        </dgm:presLayoutVars>
      </dgm:prSet>
      <dgm:spPr/>
      <dgm:t>
        <a:bodyPr/>
        <a:lstStyle/>
        <a:p>
          <a:endParaRPr lang="en-US"/>
        </a:p>
      </dgm:t>
    </dgm:pt>
    <dgm:pt modelId="{8F062F12-D769-0249-8BD5-F3476682A2E0}" type="pres">
      <dgm:prSet presAssocID="{7666C2FD-04B9-364F-9F9A-8F9B33EF8E36}" presName="descendantText" presStyleLbl="alignAcc1" presStyleIdx="2" presStyleCnt="3">
        <dgm:presLayoutVars>
          <dgm:bulletEnabled val="1"/>
        </dgm:presLayoutVars>
      </dgm:prSet>
      <dgm:spPr/>
      <dgm:t>
        <a:bodyPr/>
        <a:lstStyle/>
        <a:p>
          <a:endParaRPr lang="en-US"/>
        </a:p>
      </dgm:t>
    </dgm:pt>
  </dgm:ptLst>
  <dgm:cxnLst>
    <dgm:cxn modelId="{45393A0B-CCFC-8249-B346-3231E0601525}" srcId="{79F2AA4F-A3AB-2848-81D9-9E84212920E0}" destId="{0F588967-0EDF-DF46-9C8E-8B1B76848C87}" srcOrd="1" destOrd="0" parTransId="{2756B93B-B60C-964C-BA5E-91D8124A1843}" sibTransId="{ABCBE8B0-135A-8949-B0D4-57F2EFA721AB}"/>
    <dgm:cxn modelId="{2BC85A71-8CC5-634A-BCA8-84282AE3895E}" srcId="{3427F1C6-4F4A-D847-A415-CAB7C9B60BDD}" destId="{4BA35338-962E-8448-A8CA-E18C1CDD08A1}" srcOrd="0" destOrd="0" parTransId="{2AE42F45-0E13-1449-AA50-2BA96C5D2A1C}" sibTransId="{31B5B38E-34A1-5942-82F7-B012A9E0169F}"/>
    <dgm:cxn modelId="{F45BEE2F-79E0-1F4B-A2D2-4E0F7DA8DA9B}" srcId="{7666C2FD-04B9-364F-9F9A-8F9B33EF8E36}" destId="{11F460C2-EFE4-7040-BEF5-9DA1E2968836}" srcOrd="0" destOrd="0" parTransId="{54E6BA79-150B-BF49-B022-BB037BE6E882}" sibTransId="{F1FDB25E-C6C7-2A4D-B63A-D91757BEF8D6}"/>
    <dgm:cxn modelId="{34AB6BA6-1A36-D84E-8A05-D67DF18C04EE}" type="presOf" srcId="{D574E2D8-F1F4-3042-B6AF-A4C047127184}" destId="{1408170F-03D0-2146-B77D-D349BBEF39BD}" srcOrd="0" destOrd="0" presId="urn:microsoft.com/office/officeart/2005/8/layout/chevron2"/>
    <dgm:cxn modelId="{42EDE683-3212-CB44-AE84-8488A12B7010}" type="presOf" srcId="{E4470D15-933D-7942-BB3C-3A3403952090}" destId="{8F062F12-D769-0249-8BD5-F3476682A2E0}" srcOrd="0" destOrd="1" presId="urn:microsoft.com/office/officeart/2005/8/layout/chevron2"/>
    <dgm:cxn modelId="{D729F575-8DE0-8D42-9227-5948930AA76F}" type="presOf" srcId="{3427F1C6-4F4A-D847-A415-CAB7C9B60BDD}" destId="{976EC0FF-24F3-FC47-B3B6-84305CCD7C7A}" srcOrd="0" destOrd="0" presId="urn:microsoft.com/office/officeart/2005/8/layout/chevron2"/>
    <dgm:cxn modelId="{4693B14E-D666-804C-B2F4-C6F6B891384C}" type="presOf" srcId="{7666C2FD-04B9-364F-9F9A-8F9B33EF8E36}" destId="{13E4B32D-29F9-1448-AC20-0CCDAFB92112}" srcOrd="0" destOrd="0" presId="urn:microsoft.com/office/officeart/2005/8/layout/chevron2"/>
    <dgm:cxn modelId="{2D586203-BB0F-0A42-A86B-1D15D32CAD7D}" type="presOf" srcId="{4BA35338-962E-8448-A8CA-E18C1CDD08A1}" destId="{9D3E707C-60B5-0741-9223-0AA854C33F4E}" srcOrd="0" destOrd="0" presId="urn:microsoft.com/office/officeart/2005/8/layout/chevron2"/>
    <dgm:cxn modelId="{757776F1-4B61-734E-B179-97163D31652E}" srcId="{79F2AA4F-A3AB-2848-81D9-9E84212920E0}" destId="{3427F1C6-4F4A-D847-A415-CAB7C9B60BDD}" srcOrd="0" destOrd="0" parTransId="{6F92475C-602A-D142-98CB-DE959DDB2139}" sibTransId="{793D1A51-42C3-914B-AFF5-FCCFB5AFB1DC}"/>
    <dgm:cxn modelId="{7D38BCB7-9719-DB43-BC8E-17D5CA5BA4F8}" type="presOf" srcId="{0F588967-0EDF-DF46-9C8E-8B1B76848C87}" destId="{033B0285-5B5E-364B-A8BC-7D1EA7E6E65A}" srcOrd="0" destOrd="0" presId="urn:microsoft.com/office/officeart/2005/8/layout/chevron2"/>
    <dgm:cxn modelId="{C00CE39E-B387-6F43-A1DC-0FFCF5A8A1FF}" srcId="{0F588967-0EDF-DF46-9C8E-8B1B76848C87}" destId="{D574E2D8-F1F4-3042-B6AF-A4C047127184}" srcOrd="0" destOrd="0" parTransId="{80FC1A1B-7336-1144-88A7-410FB9CEBFB2}" sibTransId="{4A9833B3-DE6B-E04A-A1DF-BA02DF318310}"/>
    <dgm:cxn modelId="{A50DD804-E4E9-1C46-B3B9-6D5E769BF31C}" type="presOf" srcId="{11F460C2-EFE4-7040-BEF5-9DA1E2968836}" destId="{8F062F12-D769-0249-8BD5-F3476682A2E0}" srcOrd="0" destOrd="0" presId="urn:microsoft.com/office/officeart/2005/8/layout/chevron2"/>
    <dgm:cxn modelId="{A6153F13-E9F1-0A45-9B00-7E1BBEC40D11}" type="presOf" srcId="{79F2AA4F-A3AB-2848-81D9-9E84212920E0}" destId="{9D014312-1AFA-1E44-815E-A83C13C4F3C9}" srcOrd="0" destOrd="0" presId="urn:microsoft.com/office/officeart/2005/8/layout/chevron2"/>
    <dgm:cxn modelId="{CB1C335C-3244-5144-9CF8-0DF84E4847F1}" srcId="{7666C2FD-04B9-364F-9F9A-8F9B33EF8E36}" destId="{E4470D15-933D-7942-BB3C-3A3403952090}" srcOrd="1" destOrd="0" parTransId="{C372A831-B82C-8645-8EF6-61A9AF713FA6}" sibTransId="{8EB9322D-93E5-4E41-AEC0-BA2FF319D2EB}"/>
    <dgm:cxn modelId="{9CA22EA6-274C-BC47-9642-495F8192C377}" srcId="{3427F1C6-4F4A-D847-A415-CAB7C9B60BDD}" destId="{AAD29666-38B1-9C40-8107-34E6517DACDC}" srcOrd="1" destOrd="0" parTransId="{80D8881F-C4B1-BD4D-AC1D-38C876405A27}" sibTransId="{FC7ADEB8-19CA-8343-B9EF-C809073E75D9}"/>
    <dgm:cxn modelId="{B4577316-8D87-F64C-B4E8-1D9F4B3BBFBB}" type="presOf" srcId="{AAD29666-38B1-9C40-8107-34E6517DACDC}" destId="{9D3E707C-60B5-0741-9223-0AA854C33F4E}" srcOrd="0" destOrd="1" presId="urn:microsoft.com/office/officeart/2005/8/layout/chevron2"/>
    <dgm:cxn modelId="{34757F43-A14C-1947-A63A-8F9A79D10CC0}" srcId="{79F2AA4F-A3AB-2848-81D9-9E84212920E0}" destId="{7666C2FD-04B9-364F-9F9A-8F9B33EF8E36}" srcOrd="2" destOrd="0" parTransId="{55B67D6D-7CA1-2846-AA99-5D75D10BE32C}" sibTransId="{4F201240-C5AC-2E4D-8E95-0EEC46423387}"/>
    <dgm:cxn modelId="{5343292F-34BD-F94F-8871-B18ECF239068}" type="presParOf" srcId="{9D014312-1AFA-1E44-815E-A83C13C4F3C9}" destId="{1606D86E-930D-D94E-ACE4-F38186C00DDF}" srcOrd="0" destOrd="0" presId="urn:microsoft.com/office/officeart/2005/8/layout/chevron2"/>
    <dgm:cxn modelId="{42C7EEE5-AE9D-8342-B6C7-D253C3AD3AE1}" type="presParOf" srcId="{1606D86E-930D-D94E-ACE4-F38186C00DDF}" destId="{976EC0FF-24F3-FC47-B3B6-84305CCD7C7A}" srcOrd="0" destOrd="0" presId="urn:microsoft.com/office/officeart/2005/8/layout/chevron2"/>
    <dgm:cxn modelId="{B0CA3CB6-4A59-D648-9B77-5363B78174FC}" type="presParOf" srcId="{1606D86E-930D-D94E-ACE4-F38186C00DDF}" destId="{9D3E707C-60B5-0741-9223-0AA854C33F4E}" srcOrd="1" destOrd="0" presId="urn:microsoft.com/office/officeart/2005/8/layout/chevron2"/>
    <dgm:cxn modelId="{83C91AD7-C0B9-FE41-ADA6-B19595834F95}" type="presParOf" srcId="{9D014312-1AFA-1E44-815E-A83C13C4F3C9}" destId="{44E374A5-7D99-BE44-983C-9580936A0202}" srcOrd="1" destOrd="0" presId="urn:microsoft.com/office/officeart/2005/8/layout/chevron2"/>
    <dgm:cxn modelId="{C3F3232E-0238-3E47-A6A8-65AF5D2E4943}" type="presParOf" srcId="{9D014312-1AFA-1E44-815E-A83C13C4F3C9}" destId="{9645735D-383C-6D4D-AC7A-A4245998D003}" srcOrd="2" destOrd="0" presId="urn:microsoft.com/office/officeart/2005/8/layout/chevron2"/>
    <dgm:cxn modelId="{EC3CAE6A-F3F2-5E4E-8DA9-ADB483E3C756}" type="presParOf" srcId="{9645735D-383C-6D4D-AC7A-A4245998D003}" destId="{033B0285-5B5E-364B-A8BC-7D1EA7E6E65A}" srcOrd="0" destOrd="0" presId="urn:microsoft.com/office/officeart/2005/8/layout/chevron2"/>
    <dgm:cxn modelId="{D5BACD45-F5BB-B646-B627-8D0C0FC3E806}" type="presParOf" srcId="{9645735D-383C-6D4D-AC7A-A4245998D003}" destId="{1408170F-03D0-2146-B77D-D349BBEF39BD}" srcOrd="1" destOrd="0" presId="urn:microsoft.com/office/officeart/2005/8/layout/chevron2"/>
    <dgm:cxn modelId="{52AEEEDF-0AAF-F449-AEB6-62065AAB871C}" type="presParOf" srcId="{9D014312-1AFA-1E44-815E-A83C13C4F3C9}" destId="{4B3D21A0-74FA-E34A-97EF-26FC481434F3}" srcOrd="3" destOrd="0" presId="urn:microsoft.com/office/officeart/2005/8/layout/chevron2"/>
    <dgm:cxn modelId="{66796633-7D27-0647-8A32-524B3F79AB27}" type="presParOf" srcId="{9D014312-1AFA-1E44-815E-A83C13C4F3C9}" destId="{C39E522D-2F43-0D4B-9549-F8760CE268A4}" srcOrd="4" destOrd="0" presId="urn:microsoft.com/office/officeart/2005/8/layout/chevron2"/>
    <dgm:cxn modelId="{98B249AC-097D-514B-AF65-F436183621DF}" type="presParOf" srcId="{C39E522D-2F43-0D4B-9549-F8760CE268A4}" destId="{13E4B32D-29F9-1448-AC20-0CCDAFB92112}" srcOrd="0" destOrd="0" presId="urn:microsoft.com/office/officeart/2005/8/layout/chevron2"/>
    <dgm:cxn modelId="{C2B3D937-0505-404E-B954-A252E66A76BC}" type="presParOf" srcId="{C39E522D-2F43-0D4B-9549-F8760CE268A4}" destId="{8F062F12-D769-0249-8BD5-F3476682A2E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65A88-15C0-7040-9B5B-DE19A0D9A17E}" type="doc">
      <dgm:prSet loTypeId="urn:microsoft.com/office/officeart/2005/8/layout/cycle8" loCatId="" qsTypeId="urn:microsoft.com/office/officeart/2005/8/quickstyle/simple1" qsCatId="simple" csTypeId="urn:microsoft.com/office/officeart/2005/8/colors/accent1_2" csCatId="accent1" phldr="1"/>
      <dgm:spPr/>
    </dgm:pt>
    <dgm:pt modelId="{46F73795-D652-A546-A0D8-361081DD7E14}">
      <dgm:prSet phldrT="[Text]"/>
      <dgm:spPr/>
      <dgm:t>
        <a:bodyPr/>
        <a:lstStyle/>
        <a:p>
          <a:r>
            <a:rPr lang="en-US" dirty="0">
              <a:solidFill>
                <a:srgbClr val="FF0000"/>
              </a:solidFill>
            </a:rPr>
            <a:t>Social Media</a:t>
          </a:r>
        </a:p>
      </dgm:t>
    </dgm:pt>
    <dgm:pt modelId="{B2A88596-17B5-244B-92E7-F4C9C6DC06E2}" type="parTrans" cxnId="{B5090C76-52D6-C640-8DA2-CA30A2F61DB5}">
      <dgm:prSet/>
      <dgm:spPr/>
      <dgm:t>
        <a:bodyPr/>
        <a:lstStyle/>
        <a:p>
          <a:endParaRPr lang="en-US"/>
        </a:p>
      </dgm:t>
    </dgm:pt>
    <dgm:pt modelId="{5F1E5A5E-1969-F645-A972-ED75D7913944}" type="sibTrans" cxnId="{B5090C76-52D6-C640-8DA2-CA30A2F61DB5}">
      <dgm:prSet/>
      <dgm:spPr/>
      <dgm:t>
        <a:bodyPr/>
        <a:lstStyle/>
        <a:p>
          <a:endParaRPr lang="en-US"/>
        </a:p>
      </dgm:t>
    </dgm:pt>
    <dgm:pt modelId="{7DF35C3E-1E5C-124A-B312-F70146E877A5}">
      <dgm:prSet phldrT="[Text]"/>
      <dgm:spPr/>
      <dgm:t>
        <a:bodyPr/>
        <a:lstStyle/>
        <a:p>
          <a:r>
            <a:rPr lang="en-US" dirty="0">
              <a:solidFill>
                <a:srgbClr val="FF0000"/>
              </a:solidFill>
            </a:rPr>
            <a:t>Other</a:t>
          </a:r>
        </a:p>
      </dgm:t>
    </dgm:pt>
    <dgm:pt modelId="{D04A69B1-4578-5944-B740-78CF20908C32}" type="parTrans" cxnId="{1C7AA37C-9E24-F145-B59A-3B9B727BEA1B}">
      <dgm:prSet/>
      <dgm:spPr/>
      <dgm:t>
        <a:bodyPr/>
        <a:lstStyle/>
        <a:p>
          <a:endParaRPr lang="en-US"/>
        </a:p>
      </dgm:t>
    </dgm:pt>
    <dgm:pt modelId="{8FD67E23-DCC6-FB45-BDB3-6ADB69E9D42C}" type="sibTrans" cxnId="{1C7AA37C-9E24-F145-B59A-3B9B727BEA1B}">
      <dgm:prSet/>
      <dgm:spPr/>
      <dgm:t>
        <a:bodyPr/>
        <a:lstStyle/>
        <a:p>
          <a:endParaRPr lang="en-US"/>
        </a:p>
      </dgm:t>
    </dgm:pt>
    <dgm:pt modelId="{EEE45666-3FB1-9441-B1EC-6B93ACF7340B}">
      <dgm:prSet phldrT="[Text]"/>
      <dgm:spPr/>
      <dgm:t>
        <a:bodyPr/>
        <a:lstStyle/>
        <a:p>
          <a:r>
            <a:rPr lang="en-US" dirty="0">
              <a:solidFill>
                <a:srgbClr val="FF0000"/>
              </a:solidFill>
            </a:rPr>
            <a:t>Direct Mail</a:t>
          </a:r>
        </a:p>
      </dgm:t>
    </dgm:pt>
    <dgm:pt modelId="{FF1E4998-53CB-624F-8F8A-811FCCCD3832}" type="parTrans" cxnId="{54A68C97-AF37-7848-A34B-26950F68261E}">
      <dgm:prSet/>
      <dgm:spPr/>
      <dgm:t>
        <a:bodyPr/>
        <a:lstStyle/>
        <a:p>
          <a:endParaRPr lang="en-US"/>
        </a:p>
      </dgm:t>
    </dgm:pt>
    <dgm:pt modelId="{842391DF-029F-DD40-A9D0-24A3C9835131}" type="sibTrans" cxnId="{54A68C97-AF37-7848-A34B-26950F68261E}">
      <dgm:prSet/>
      <dgm:spPr/>
      <dgm:t>
        <a:bodyPr/>
        <a:lstStyle/>
        <a:p>
          <a:endParaRPr lang="en-US"/>
        </a:p>
      </dgm:t>
    </dgm:pt>
    <dgm:pt modelId="{9EB88F71-299C-1148-82D1-37B2FEA61111}">
      <dgm:prSet/>
      <dgm:spPr/>
      <dgm:t>
        <a:bodyPr/>
        <a:lstStyle/>
        <a:p>
          <a:r>
            <a:rPr lang="en-US" dirty="0">
              <a:solidFill>
                <a:srgbClr val="FF0000"/>
              </a:solidFill>
            </a:rPr>
            <a:t>Website</a:t>
          </a:r>
        </a:p>
      </dgm:t>
    </dgm:pt>
    <dgm:pt modelId="{9518ECF6-CCA6-FB49-B3C1-00733AD3FF13}" type="parTrans" cxnId="{B8367B65-3D6B-4B4A-9D6A-D387BA72FE75}">
      <dgm:prSet/>
      <dgm:spPr/>
      <dgm:t>
        <a:bodyPr/>
        <a:lstStyle/>
        <a:p>
          <a:endParaRPr lang="en-US"/>
        </a:p>
      </dgm:t>
    </dgm:pt>
    <dgm:pt modelId="{2C711290-EC86-A942-B079-1375A2D3F6B2}" type="sibTrans" cxnId="{B8367B65-3D6B-4B4A-9D6A-D387BA72FE75}">
      <dgm:prSet/>
      <dgm:spPr/>
      <dgm:t>
        <a:bodyPr/>
        <a:lstStyle/>
        <a:p>
          <a:endParaRPr lang="en-US"/>
        </a:p>
      </dgm:t>
    </dgm:pt>
    <dgm:pt modelId="{E50F1463-265F-1946-B669-8F0715F10BE7}">
      <dgm:prSet/>
      <dgm:spPr/>
      <dgm:t>
        <a:bodyPr/>
        <a:lstStyle/>
        <a:p>
          <a:r>
            <a:rPr lang="en-US" dirty="0">
              <a:solidFill>
                <a:srgbClr val="FF0000"/>
              </a:solidFill>
            </a:rPr>
            <a:t>eMarketing</a:t>
          </a:r>
        </a:p>
      </dgm:t>
    </dgm:pt>
    <dgm:pt modelId="{CD005460-BC58-A34C-B374-7AB8A4812E02}" type="parTrans" cxnId="{16F29487-2806-9C40-8C44-C4D77011EE3C}">
      <dgm:prSet/>
      <dgm:spPr/>
      <dgm:t>
        <a:bodyPr/>
        <a:lstStyle/>
        <a:p>
          <a:endParaRPr lang="en-US"/>
        </a:p>
      </dgm:t>
    </dgm:pt>
    <dgm:pt modelId="{95736A68-9ACD-804F-B420-0D01E9CD6D59}" type="sibTrans" cxnId="{16F29487-2806-9C40-8C44-C4D77011EE3C}">
      <dgm:prSet/>
      <dgm:spPr/>
      <dgm:t>
        <a:bodyPr/>
        <a:lstStyle/>
        <a:p>
          <a:endParaRPr lang="en-US"/>
        </a:p>
      </dgm:t>
    </dgm:pt>
    <dgm:pt modelId="{56270F7A-78D4-954F-88DB-E15BE001A56F}" type="pres">
      <dgm:prSet presAssocID="{BD065A88-15C0-7040-9B5B-DE19A0D9A17E}" presName="compositeShape" presStyleCnt="0">
        <dgm:presLayoutVars>
          <dgm:chMax val="7"/>
          <dgm:dir/>
          <dgm:resizeHandles val="exact"/>
        </dgm:presLayoutVars>
      </dgm:prSet>
      <dgm:spPr/>
    </dgm:pt>
    <dgm:pt modelId="{B08C9C93-A1F1-BC4C-AE7F-1D42ADF6DD99}" type="pres">
      <dgm:prSet presAssocID="{BD065A88-15C0-7040-9B5B-DE19A0D9A17E}" presName="wedge1" presStyleLbl="node1" presStyleIdx="0" presStyleCnt="5"/>
      <dgm:spPr/>
      <dgm:t>
        <a:bodyPr/>
        <a:lstStyle/>
        <a:p>
          <a:endParaRPr lang="en-US"/>
        </a:p>
      </dgm:t>
    </dgm:pt>
    <dgm:pt modelId="{A568388B-13E9-4546-9F85-C4598C1C347D}" type="pres">
      <dgm:prSet presAssocID="{BD065A88-15C0-7040-9B5B-DE19A0D9A17E}" presName="dummy1a" presStyleCnt="0"/>
      <dgm:spPr/>
    </dgm:pt>
    <dgm:pt modelId="{B5605832-F420-AF46-A0A4-4D8D5F102D1E}" type="pres">
      <dgm:prSet presAssocID="{BD065A88-15C0-7040-9B5B-DE19A0D9A17E}" presName="dummy1b" presStyleCnt="0"/>
      <dgm:spPr/>
    </dgm:pt>
    <dgm:pt modelId="{4D18C951-D51E-354F-99C3-E54D63B17547}" type="pres">
      <dgm:prSet presAssocID="{BD065A88-15C0-7040-9B5B-DE19A0D9A17E}" presName="wedge1Tx" presStyleLbl="node1" presStyleIdx="0" presStyleCnt="5">
        <dgm:presLayoutVars>
          <dgm:chMax val="0"/>
          <dgm:chPref val="0"/>
          <dgm:bulletEnabled val="1"/>
        </dgm:presLayoutVars>
      </dgm:prSet>
      <dgm:spPr/>
      <dgm:t>
        <a:bodyPr/>
        <a:lstStyle/>
        <a:p>
          <a:endParaRPr lang="en-US"/>
        </a:p>
      </dgm:t>
    </dgm:pt>
    <dgm:pt modelId="{CEB248C4-A246-834F-9F94-2BBCE241EBD1}" type="pres">
      <dgm:prSet presAssocID="{BD065A88-15C0-7040-9B5B-DE19A0D9A17E}" presName="wedge2" presStyleLbl="node1" presStyleIdx="1" presStyleCnt="5"/>
      <dgm:spPr/>
      <dgm:t>
        <a:bodyPr/>
        <a:lstStyle/>
        <a:p>
          <a:endParaRPr lang="en-US"/>
        </a:p>
      </dgm:t>
    </dgm:pt>
    <dgm:pt modelId="{5B8E0AB2-0413-4541-96AF-8357B73812F5}" type="pres">
      <dgm:prSet presAssocID="{BD065A88-15C0-7040-9B5B-DE19A0D9A17E}" presName="dummy2a" presStyleCnt="0"/>
      <dgm:spPr/>
    </dgm:pt>
    <dgm:pt modelId="{00E8C967-0321-1447-8F2A-9D8403872680}" type="pres">
      <dgm:prSet presAssocID="{BD065A88-15C0-7040-9B5B-DE19A0D9A17E}" presName="dummy2b" presStyleCnt="0"/>
      <dgm:spPr/>
    </dgm:pt>
    <dgm:pt modelId="{170D1376-0703-024C-8E45-B63C98E7B688}" type="pres">
      <dgm:prSet presAssocID="{BD065A88-15C0-7040-9B5B-DE19A0D9A17E}" presName="wedge2Tx" presStyleLbl="node1" presStyleIdx="1" presStyleCnt="5">
        <dgm:presLayoutVars>
          <dgm:chMax val="0"/>
          <dgm:chPref val="0"/>
          <dgm:bulletEnabled val="1"/>
        </dgm:presLayoutVars>
      </dgm:prSet>
      <dgm:spPr/>
      <dgm:t>
        <a:bodyPr/>
        <a:lstStyle/>
        <a:p>
          <a:endParaRPr lang="en-US"/>
        </a:p>
      </dgm:t>
    </dgm:pt>
    <dgm:pt modelId="{DCBB8FAE-5617-584B-91ED-6965A38407E0}" type="pres">
      <dgm:prSet presAssocID="{BD065A88-15C0-7040-9B5B-DE19A0D9A17E}" presName="wedge3" presStyleLbl="node1" presStyleIdx="2" presStyleCnt="5"/>
      <dgm:spPr/>
      <dgm:t>
        <a:bodyPr/>
        <a:lstStyle/>
        <a:p>
          <a:endParaRPr lang="en-US"/>
        </a:p>
      </dgm:t>
    </dgm:pt>
    <dgm:pt modelId="{397E04E7-187B-C344-AD61-F128974312F9}" type="pres">
      <dgm:prSet presAssocID="{BD065A88-15C0-7040-9B5B-DE19A0D9A17E}" presName="dummy3a" presStyleCnt="0"/>
      <dgm:spPr/>
    </dgm:pt>
    <dgm:pt modelId="{32FB571C-1EB8-4540-BD32-3AC6F583238E}" type="pres">
      <dgm:prSet presAssocID="{BD065A88-15C0-7040-9B5B-DE19A0D9A17E}" presName="dummy3b" presStyleCnt="0"/>
      <dgm:spPr/>
    </dgm:pt>
    <dgm:pt modelId="{331FCD2D-D44A-1340-8179-6210D9C7E6F1}" type="pres">
      <dgm:prSet presAssocID="{BD065A88-15C0-7040-9B5B-DE19A0D9A17E}" presName="wedge3Tx" presStyleLbl="node1" presStyleIdx="2" presStyleCnt="5">
        <dgm:presLayoutVars>
          <dgm:chMax val="0"/>
          <dgm:chPref val="0"/>
          <dgm:bulletEnabled val="1"/>
        </dgm:presLayoutVars>
      </dgm:prSet>
      <dgm:spPr/>
      <dgm:t>
        <a:bodyPr/>
        <a:lstStyle/>
        <a:p>
          <a:endParaRPr lang="en-US"/>
        </a:p>
      </dgm:t>
    </dgm:pt>
    <dgm:pt modelId="{D9999FE1-18C5-FD47-9E6E-DC703F1F1593}" type="pres">
      <dgm:prSet presAssocID="{BD065A88-15C0-7040-9B5B-DE19A0D9A17E}" presName="wedge4" presStyleLbl="node1" presStyleIdx="3" presStyleCnt="5"/>
      <dgm:spPr/>
      <dgm:t>
        <a:bodyPr/>
        <a:lstStyle/>
        <a:p>
          <a:endParaRPr lang="en-US"/>
        </a:p>
      </dgm:t>
    </dgm:pt>
    <dgm:pt modelId="{6F48D5BD-5802-F944-BD77-4E4A2D7909AF}" type="pres">
      <dgm:prSet presAssocID="{BD065A88-15C0-7040-9B5B-DE19A0D9A17E}" presName="dummy4a" presStyleCnt="0"/>
      <dgm:spPr/>
    </dgm:pt>
    <dgm:pt modelId="{0FD0963A-6EB7-4843-8AEE-733A2E1A138D}" type="pres">
      <dgm:prSet presAssocID="{BD065A88-15C0-7040-9B5B-DE19A0D9A17E}" presName="dummy4b" presStyleCnt="0"/>
      <dgm:spPr/>
    </dgm:pt>
    <dgm:pt modelId="{7D8EE8CF-F3AD-6045-9D8E-846F29E4CA97}" type="pres">
      <dgm:prSet presAssocID="{BD065A88-15C0-7040-9B5B-DE19A0D9A17E}" presName="wedge4Tx" presStyleLbl="node1" presStyleIdx="3" presStyleCnt="5">
        <dgm:presLayoutVars>
          <dgm:chMax val="0"/>
          <dgm:chPref val="0"/>
          <dgm:bulletEnabled val="1"/>
        </dgm:presLayoutVars>
      </dgm:prSet>
      <dgm:spPr/>
      <dgm:t>
        <a:bodyPr/>
        <a:lstStyle/>
        <a:p>
          <a:endParaRPr lang="en-US"/>
        </a:p>
      </dgm:t>
    </dgm:pt>
    <dgm:pt modelId="{AF21AAE4-2BA5-0C4B-9C7E-2EC402CB1ED2}" type="pres">
      <dgm:prSet presAssocID="{BD065A88-15C0-7040-9B5B-DE19A0D9A17E}" presName="wedge5" presStyleLbl="node1" presStyleIdx="4" presStyleCnt="5"/>
      <dgm:spPr/>
      <dgm:t>
        <a:bodyPr/>
        <a:lstStyle/>
        <a:p>
          <a:endParaRPr lang="en-US"/>
        </a:p>
      </dgm:t>
    </dgm:pt>
    <dgm:pt modelId="{9032B094-8932-7F4C-8CA9-1E199191DBD2}" type="pres">
      <dgm:prSet presAssocID="{BD065A88-15C0-7040-9B5B-DE19A0D9A17E}" presName="dummy5a" presStyleCnt="0"/>
      <dgm:spPr/>
    </dgm:pt>
    <dgm:pt modelId="{0CE6A83F-B78B-2C4A-B7C0-0842FA1ED3B9}" type="pres">
      <dgm:prSet presAssocID="{BD065A88-15C0-7040-9B5B-DE19A0D9A17E}" presName="dummy5b" presStyleCnt="0"/>
      <dgm:spPr/>
    </dgm:pt>
    <dgm:pt modelId="{4D9DC6D3-D3E9-5A42-A534-9B24074C6E0F}" type="pres">
      <dgm:prSet presAssocID="{BD065A88-15C0-7040-9B5B-DE19A0D9A17E}" presName="wedge5Tx" presStyleLbl="node1" presStyleIdx="4" presStyleCnt="5">
        <dgm:presLayoutVars>
          <dgm:chMax val="0"/>
          <dgm:chPref val="0"/>
          <dgm:bulletEnabled val="1"/>
        </dgm:presLayoutVars>
      </dgm:prSet>
      <dgm:spPr/>
      <dgm:t>
        <a:bodyPr/>
        <a:lstStyle/>
        <a:p>
          <a:endParaRPr lang="en-US"/>
        </a:p>
      </dgm:t>
    </dgm:pt>
    <dgm:pt modelId="{D3164771-39C2-924F-B1C6-FC402827E5E4}" type="pres">
      <dgm:prSet presAssocID="{5F1E5A5E-1969-F645-A972-ED75D7913944}" presName="arrowWedge1" presStyleLbl="fgSibTrans2D1" presStyleIdx="0" presStyleCnt="5"/>
      <dgm:spPr/>
    </dgm:pt>
    <dgm:pt modelId="{C056A2AB-5213-5548-B014-136E4992327D}" type="pres">
      <dgm:prSet presAssocID="{2C711290-EC86-A942-B079-1375A2D3F6B2}" presName="arrowWedge2" presStyleLbl="fgSibTrans2D1" presStyleIdx="1" presStyleCnt="5"/>
      <dgm:spPr/>
    </dgm:pt>
    <dgm:pt modelId="{25A7BBEB-566A-DB45-8824-A05635CB2F6A}" type="pres">
      <dgm:prSet presAssocID="{95736A68-9ACD-804F-B420-0D01E9CD6D59}" presName="arrowWedge3" presStyleLbl="fgSibTrans2D1" presStyleIdx="2" presStyleCnt="5"/>
      <dgm:spPr/>
    </dgm:pt>
    <dgm:pt modelId="{C834CCE8-C6E3-C84C-BEF4-4A83ECC557D9}" type="pres">
      <dgm:prSet presAssocID="{8FD67E23-DCC6-FB45-BDB3-6ADB69E9D42C}" presName="arrowWedge4" presStyleLbl="fgSibTrans2D1" presStyleIdx="3" presStyleCnt="5"/>
      <dgm:spPr/>
    </dgm:pt>
    <dgm:pt modelId="{89D98243-E2D9-1848-8BDF-8A603CE41515}" type="pres">
      <dgm:prSet presAssocID="{842391DF-029F-DD40-A9D0-24A3C9835131}" presName="arrowWedge5" presStyleLbl="fgSibTrans2D1" presStyleIdx="4" presStyleCnt="5"/>
      <dgm:spPr/>
    </dgm:pt>
  </dgm:ptLst>
  <dgm:cxnLst>
    <dgm:cxn modelId="{5788714E-2ABA-6C4A-989A-9BDE17760073}" type="presOf" srcId="{9EB88F71-299C-1148-82D1-37B2FEA61111}" destId="{CEB248C4-A246-834F-9F94-2BBCE241EBD1}" srcOrd="0" destOrd="0" presId="urn:microsoft.com/office/officeart/2005/8/layout/cycle8"/>
    <dgm:cxn modelId="{32A087A3-E82C-5345-A3F3-161CD44EB9CA}" type="presOf" srcId="{7DF35C3E-1E5C-124A-B312-F70146E877A5}" destId="{7D8EE8CF-F3AD-6045-9D8E-846F29E4CA97}" srcOrd="1" destOrd="0" presId="urn:microsoft.com/office/officeart/2005/8/layout/cycle8"/>
    <dgm:cxn modelId="{781D8EBF-6C28-9B46-B1DD-8E2BE5174DD3}" type="presOf" srcId="{46F73795-D652-A546-A0D8-361081DD7E14}" destId="{B08C9C93-A1F1-BC4C-AE7F-1D42ADF6DD99}" srcOrd="0" destOrd="0" presId="urn:microsoft.com/office/officeart/2005/8/layout/cycle8"/>
    <dgm:cxn modelId="{E01A68E5-9CE4-CD4F-9E45-CA50D20296F1}" type="presOf" srcId="{EEE45666-3FB1-9441-B1EC-6B93ACF7340B}" destId="{AF21AAE4-2BA5-0C4B-9C7E-2EC402CB1ED2}" srcOrd="0" destOrd="0" presId="urn:microsoft.com/office/officeart/2005/8/layout/cycle8"/>
    <dgm:cxn modelId="{8C3BAF7F-F0E5-CD4C-AB20-87D00E6880D7}" type="presOf" srcId="{7DF35C3E-1E5C-124A-B312-F70146E877A5}" destId="{D9999FE1-18C5-FD47-9E6E-DC703F1F1593}" srcOrd="0" destOrd="0" presId="urn:microsoft.com/office/officeart/2005/8/layout/cycle8"/>
    <dgm:cxn modelId="{A642A015-9046-DE4C-A9D3-4B4EEC4467FA}" type="presOf" srcId="{E50F1463-265F-1946-B669-8F0715F10BE7}" destId="{DCBB8FAE-5617-584B-91ED-6965A38407E0}" srcOrd="0" destOrd="0" presId="urn:microsoft.com/office/officeart/2005/8/layout/cycle8"/>
    <dgm:cxn modelId="{618DB0BE-27BA-774D-8A21-E981E4A094E0}" type="presOf" srcId="{9EB88F71-299C-1148-82D1-37B2FEA61111}" destId="{170D1376-0703-024C-8E45-B63C98E7B688}" srcOrd="1" destOrd="0" presId="urn:microsoft.com/office/officeart/2005/8/layout/cycle8"/>
    <dgm:cxn modelId="{B5090C76-52D6-C640-8DA2-CA30A2F61DB5}" srcId="{BD065A88-15C0-7040-9B5B-DE19A0D9A17E}" destId="{46F73795-D652-A546-A0D8-361081DD7E14}" srcOrd="0" destOrd="0" parTransId="{B2A88596-17B5-244B-92E7-F4C9C6DC06E2}" sibTransId="{5F1E5A5E-1969-F645-A972-ED75D7913944}"/>
    <dgm:cxn modelId="{C9F44003-C5A5-B942-8E22-8026D77DDD65}" type="presOf" srcId="{EEE45666-3FB1-9441-B1EC-6B93ACF7340B}" destId="{4D9DC6D3-D3E9-5A42-A534-9B24074C6E0F}" srcOrd="1" destOrd="0" presId="urn:microsoft.com/office/officeart/2005/8/layout/cycle8"/>
    <dgm:cxn modelId="{B8367B65-3D6B-4B4A-9D6A-D387BA72FE75}" srcId="{BD065A88-15C0-7040-9B5B-DE19A0D9A17E}" destId="{9EB88F71-299C-1148-82D1-37B2FEA61111}" srcOrd="1" destOrd="0" parTransId="{9518ECF6-CCA6-FB49-B3C1-00733AD3FF13}" sibTransId="{2C711290-EC86-A942-B079-1375A2D3F6B2}"/>
    <dgm:cxn modelId="{1C7AA37C-9E24-F145-B59A-3B9B727BEA1B}" srcId="{BD065A88-15C0-7040-9B5B-DE19A0D9A17E}" destId="{7DF35C3E-1E5C-124A-B312-F70146E877A5}" srcOrd="3" destOrd="0" parTransId="{D04A69B1-4578-5944-B740-78CF20908C32}" sibTransId="{8FD67E23-DCC6-FB45-BDB3-6ADB69E9D42C}"/>
    <dgm:cxn modelId="{CAED3C54-95E4-BE45-9D99-FD209EDAA351}" type="presOf" srcId="{46F73795-D652-A546-A0D8-361081DD7E14}" destId="{4D18C951-D51E-354F-99C3-E54D63B17547}" srcOrd="1" destOrd="0" presId="urn:microsoft.com/office/officeart/2005/8/layout/cycle8"/>
    <dgm:cxn modelId="{16F29487-2806-9C40-8C44-C4D77011EE3C}" srcId="{BD065A88-15C0-7040-9B5B-DE19A0D9A17E}" destId="{E50F1463-265F-1946-B669-8F0715F10BE7}" srcOrd="2" destOrd="0" parTransId="{CD005460-BC58-A34C-B374-7AB8A4812E02}" sibTransId="{95736A68-9ACD-804F-B420-0D01E9CD6D59}"/>
    <dgm:cxn modelId="{54A68C97-AF37-7848-A34B-26950F68261E}" srcId="{BD065A88-15C0-7040-9B5B-DE19A0D9A17E}" destId="{EEE45666-3FB1-9441-B1EC-6B93ACF7340B}" srcOrd="4" destOrd="0" parTransId="{FF1E4998-53CB-624F-8F8A-811FCCCD3832}" sibTransId="{842391DF-029F-DD40-A9D0-24A3C9835131}"/>
    <dgm:cxn modelId="{BA655A36-5C49-1143-844E-39E7C423D82D}" type="presOf" srcId="{BD065A88-15C0-7040-9B5B-DE19A0D9A17E}" destId="{56270F7A-78D4-954F-88DB-E15BE001A56F}" srcOrd="0" destOrd="0" presId="urn:microsoft.com/office/officeart/2005/8/layout/cycle8"/>
    <dgm:cxn modelId="{ECDA8CAD-21EB-3641-A8A3-38BA87CFA7C8}" type="presOf" srcId="{E50F1463-265F-1946-B669-8F0715F10BE7}" destId="{331FCD2D-D44A-1340-8179-6210D9C7E6F1}" srcOrd="1" destOrd="0" presId="urn:microsoft.com/office/officeart/2005/8/layout/cycle8"/>
    <dgm:cxn modelId="{3AE83117-57DF-1347-B8A1-3290C7D65B7E}" type="presParOf" srcId="{56270F7A-78D4-954F-88DB-E15BE001A56F}" destId="{B08C9C93-A1F1-BC4C-AE7F-1D42ADF6DD99}" srcOrd="0" destOrd="0" presId="urn:microsoft.com/office/officeart/2005/8/layout/cycle8"/>
    <dgm:cxn modelId="{2D3BAFE9-7C41-124E-9EF7-0DA4A117C0CE}" type="presParOf" srcId="{56270F7A-78D4-954F-88DB-E15BE001A56F}" destId="{A568388B-13E9-4546-9F85-C4598C1C347D}" srcOrd="1" destOrd="0" presId="urn:microsoft.com/office/officeart/2005/8/layout/cycle8"/>
    <dgm:cxn modelId="{358069AF-3A24-E748-B644-5FA34975F442}" type="presParOf" srcId="{56270F7A-78D4-954F-88DB-E15BE001A56F}" destId="{B5605832-F420-AF46-A0A4-4D8D5F102D1E}" srcOrd="2" destOrd="0" presId="urn:microsoft.com/office/officeart/2005/8/layout/cycle8"/>
    <dgm:cxn modelId="{36433BF1-126A-5143-9FB6-5FD078E102F0}" type="presParOf" srcId="{56270F7A-78D4-954F-88DB-E15BE001A56F}" destId="{4D18C951-D51E-354F-99C3-E54D63B17547}" srcOrd="3" destOrd="0" presId="urn:microsoft.com/office/officeart/2005/8/layout/cycle8"/>
    <dgm:cxn modelId="{C5C9CBC5-FD98-8443-B8D3-BFBF763E092D}" type="presParOf" srcId="{56270F7A-78D4-954F-88DB-E15BE001A56F}" destId="{CEB248C4-A246-834F-9F94-2BBCE241EBD1}" srcOrd="4" destOrd="0" presId="urn:microsoft.com/office/officeart/2005/8/layout/cycle8"/>
    <dgm:cxn modelId="{8F62C2F3-D680-A842-8239-6B358C0F5E45}" type="presParOf" srcId="{56270F7A-78D4-954F-88DB-E15BE001A56F}" destId="{5B8E0AB2-0413-4541-96AF-8357B73812F5}" srcOrd="5" destOrd="0" presId="urn:microsoft.com/office/officeart/2005/8/layout/cycle8"/>
    <dgm:cxn modelId="{E8E6D095-5CC2-7C4C-91BD-B0BE1C80FB14}" type="presParOf" srcId="{56270F7A-78D4-954F-88DB-E15BE001A56F}" destId="{00E8C967-0321-1447-8F2A-9D8403872680}" srcOrd="6" destOrd="0" presId="urn:microsoft.com/office/officeart/2005/8/layout/cycle8"/>
    <dgm:cxn modelId="{4FB247B5-4D65-3041-BA71-D079A2DFD774}" type="presParOf" srcId="{56270F7A-78D4-954F-88DB-E15BE001A56F}" destId="{170D1376-0703-024C-8E45-B63C98E7B688}" srcOrd="7" destOrd="0" presId="urn:microsoft.com/office/officeart/2005/8/layout/cycle8"/>
    <dgm:cxn modelId="{4BE09EE7-DE74-9549-AA69-4D87CBE88E8A}" type="presParOf" srcId="{56270F7A-78D4-954F-88DB-E15BE001A56F}" destId="{DCBB8FAE-5617-584B-91ED-6965A38407E0}" srcOrd="8" destOrd="0" presId="urn:microsoft.com/office/officeart/2005/8/layout/cycle8"/>
    <dgm:cxn modelId="{48882425-7F8D-C547-890B-9C1F65517C8D}" type="presParOf" srcId="{56270F7A-78D4-954F-88DB-E15BE001A56F}" destId="{397E04E7-187B-C344-AD61-F128974312F9}" srcOrd="9" destOrd="0" presId="urn:microsoft.com/office/officeart/2005/8/layout/cycle8"/>
    <dgm:cxn modelId="{5779B242-F30D-0449-A513-EB751DDF2F5A}" type="presParOf" srcId="{56270F7A-78D4-954F-88DB-E15BE001A56F}" destId="{32FB571C-1EB8-4540-BD32-3AC6F583238E}" srcOrd="10" destOrd="0" presId="urn:microsoft.com/office/officeart/2005/8/layout/cycle8"/>
    <dgm:cxn modelId="{FBDF6F96-D77D-7E4E-9B5C-E271321F5277}" type="presParOf" srcId="{56270F7A-78D4-954F-88DB-E15BE001A56F}" destId="{331FCD2D-D44A-1340-8179-6210D9C7E6F1}" srcOrd="11" destOrd="0" presId="urn:microsoft.com/office/officeart/2005/8/layout/cycle8"/>
    <dgm:cxn modelId="{7CFBBB20-D8AE-2A4F-AE8F-1F205C5EE730}" type="presParOf" srcId="{56270F7A-78D4-954F-88DB-E15BE001A56F}" destId="{D9999FE1-18C5-FD47-9E6E-DC703F1F1593}" srcOrd="12" destOrd="0" presId="urn:microsoft.com/office/officeart/2005/8/layout/cycle8"/>
    <dgm:cxn modelId="{D33E9856-51EC-054D-9422-BC1550A4B9F1}" type="presParOf" srcId="{56270F7A-78D4-954F-88DB-E15BE001A56F}" destId="{6F48D5BD-5802-F944-BD77-4E4A2D7909AF}" srcOrd="13" destOrd="0" presId="urn:microsoft.com/office/officeart/2005/8/layout/cycle8"/>
    <dgm:cxn modelId="{D41779FB-5836-7148-8D89-1FF40E6F07D2}" type="presParOf" srcId="{56270F7A-78D4-954F-88DB-E15BE001A56F}" destId="{0FD0963A-6EB7-4843-8AEE-733A2E1A138D}" srcOrd="14" destOrd="0" presId="urn:microsoft.com/office/officeart/2005/8/layout/cycle8"/>
    <dgm:cxn modelId="{CD22E5B1-0399-7D43-ADC7-17DA6BBB5CE6}" type="presParOf" srcId="{56270F7A-78D4-954F-88DB-E15BE001A56F}" destId="{7D8EE8CF-F3AD-6045-9D8E-846F29E4CA97}" srcOrd="15" destOrd="0" presId="urn:microsoft.com/office/officeart/2005/8/layout/cycle8"/>
    <dgm:cxn modelId="{413BF014-1819-614D-89DF-6327C2F5DBB9}" type="presParOf" srcId="{56270F7A-78D4-954F-88DB-E15BE001A56F}" destId="{AF21AAE4-2BA5-0C4B-9C7E-2EC402CB1ED2}" srcOrd="16" destOrd="0" presId="urn:microsoft.com/office/officeart/2005/8/layout/cycle8"/>
    <dgm:cxn modelId="{A956DC9E-BA0F-2F42-91B6-005F5BE2561E}" type="presParOf" srcId="{56270F7A-78D4-954F-88DB-E15BE001A56F}" destId="{9032B094-8932-7F4C-8CA9-1E199191DBD2}" srcOrd="17" destOrd="0" presId="urn:microsoft.com/office/officeart/2005/8/layout/cycle8"/>
    <dgm:cxn modelId="{FAFF1F44-4916-D640-A8AB-614E1A2C462A}" type="presParOf" srcId="{56270F7A-78D4-954F-88DB-E15BE001A56F}" destId="{0CE6A83F-B78B-2C4A-B7C0-0842FA1ED3B9}" srcOrd="18" destOrd="0" presId="urn:microsoft.com/office/officeart/2005/8/layout/cycle8"/>
    <dgm:cxn modelId="{1791BB0F-66DE-2B47-92F1-1AE40DE071A1}" type="presParOf" srcId="{56270F7A-78D4-954F-88DB-E15BE001A56F}" destId="{4D9DC6D3-D3E9-5A42-A534-9B24074C6E0F}" srcOrd="19" destOrd="0" presId="urn:microsoft.com/office/officeart/2005/8/layout/cycle8"/>
    <dgm:cxn modelId="{9DD077AE-57AC-EC47-B534-932CB4CE3F01}" type="presParOf" srcId="{56270F7A-78D4-954F-88DB-E15BE001A56F}" destId="{D3164771-39C2-924F-B1C6-FC402827E5E4}" srcOrd="20" destOrd="0" presId="urn:microsoft.com/office/officeart/2005/8/layout/cycle8"/>
    <dgm:cxn modelId="{5B6BDE54-9DED-F14D-993B-59DAF7979B02}" type="presParOf" srcId="{56270F7A-78D4-954F-88DB-E15BE001A56F}" destId="{C056A2AB-5213-5548-B014-136E4992327D}" srcOrd="21" destOrd="0" presId="urn:microsoft.com/office/officeart/2005/8/layout/cycle8"/>
    <dgm:cxn modelId="{73C28562-6211-6A40-821B-94E8C394BBF0}" type="presParOf" srcId="{56270F7A-78D4-954F-88DB-E15BE001A56F}" destId="{25A7BBEB-566A-DB45-8824-A05635CB2F6A}" srcOrd="22" destOrd="0" presId="urn:microsoft.com/office/officeart/2005/8/layout/cycle8"/>
    <dgm:cxn modelId="{6A33E056-8060-4C41-9D18-90905ADE11F9}" type="presParOf" srcId="{56270F7A-78D4-954F-88DB-E15BE001A56F}" destId="{C834CCE8-C6E3-C84C-BEF4-4A83ECC557D9}" srcOrd="23" destOrd="0" presId="urn:microsoft.com/office/officeart/2005/8/layout/cycle8"/>
    <dgm:cxn modelId="{CD5E1870-73AD-B84D-A63C-2C21184C6050}" type="presParOf" srcId="{56270F7A-78D4-954F-88DB-E15BE001A56F}" destId="{89D98243-E2D9-1848-8BDF-8A603CE41515}"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21C5E4E-2BEB-7646-93A5-174007B89A30}" type="doc">
      <dgm:prSet loTypeId="urn:microsoft.com/office/officeart/2005/8/layout/arrow5" loCatId="" qsTypeId="urn:microsoft.com/office/officeart/2005/8/quickstyle/simple1" qsCatId="simple" csTypeId="urn:microsoft.com/office/officeart/2005/8/colors/accent1_2" csCatId="accent1" phldr="1"/>
      <dgm:spPr/>
      <dgm:t>
        <a:bodyPr/>
        <a:lstStyle/>
        <a:p>
          <a:endParaRPr lang="en-US"/>
        </a:p>
      </dgm:t>
    </dgm:pt>
    <dgm:pt modelId="{E8EA7351-AFA2-2943-B483-5B6B6749B8CD}">
      <dgm:prSet phldrT="[Text]" custT="1"/>
      <dgm:spPr/>
      <dgm:t>
        <a:bodyPr/>
        <a:lstStyle/>
        <a:p>
          <a:r>
            <a:rPr lang="en-US" sz="3900" dirty="0">
              <a:solidFill>
                <a:srgbClr val="7030A0"/>
              </a:solidFill>
            </a:rPr>
            <a:t>Information</a:t>
          </a:r>
        </a:p>
        <a:p>
          <a:r>
            <a:rPr lang="en-US" sz="2400" dirty="0">
              <a:solidFill>
                <a:srgbClr val="7030A0"/>
              </a:solidFill>
            </a:rPr>
            <a:t>- Teaching</a:t>
          </a:r>
        </a:p>
        <a:p>
          <a:r>
            <a:rPr lang="en-US" sz="2400" dirty="0">
              <a:solidFill>
                <a:srgbClr val="7030A0"/>
              </a:solidFill>
            </a:rPr>
            <a:t>-Training</a:t>
          </a:r>
        </a:p>
      </dgm:t>
    </dgm:pt>
    <dgm:pt modelId="{0585ACDB-6E34-2244-A53C-A6130C62DBF7}" type="parTrans" cxnId="{7AE34D3B-EC36-E34C-80ED-A93DA7D16820}">
      <dgm:prSet/>
      <dgm:spPr/>
      <dgm:t>
        <a:bodyPr/>
        <a:lstStyle/>
        <a:p>
          <a:endParaRPr lang="en-US"/>
        </a:p>
      </dgm:t>
    </dgm:pt>
    <dgm:pt modelId="{5BD8F3CA-3D0A-B94B-A691-837E9E9B5248}" type="sibTrans" cxnId="{7AE34D3B-EC36-E34C-80ED-A93DA7D16820}">
      <dgm:prSet/>
      <dgm:spPr/>
      <dgm:t>
        <a:bodyPr/>
        <a:lstStyle/>
        <a:p>
          <a:endParaRPr lang="en-US"/>
        </a:p>
      </dgm:t>
    </dgm:pt>
    <dgm:pt modelId="{1530C12C-47CC-0142-93BB-18D3A9507377}">
      <dgm:prSet phldrT="[Text]" custT="1"/>
      <dgm:spPr/>
      <dgm:t>
        <a:bodyPr/>
        <a:lstStyle/>
        <a:p>
          <a:r>
            <a:rPr lang="en-US" sz="3900" dirty="0">
              <a:solidFill>
                <a:srgbClr val="C00000"/>
              </a:solidFill>
            </a:rPr>
            <a:t>Solutions</a:t>
          </a:r>
        </a:p>
        <a:p>
          <a:r>
            <a:rPr lang="en-US" sz="2400" dirty="0">
              <a:solidFill>
                <a:srgbClr val="C00000"/>
              </a:solidFill>
            </a:rPr>
            <a:t>- Advising/Jobs</a:t>
          </a:r>
        </a:p>
        <a:p>
          <a:r>
            <a:rPr lang="en-US" sz="2400" dirty="0">
              <a:solidFill>
                <a:srgbClr val="C00000"/>
              </a:solidFill>
            </a:rPr>
            <a:t>- Consulting</a:t>
          </a:r>
        </a:p>
      </dgm:t>
    </dgm:pt>
    <dgm:pt modelId="{B282B14A-9301-BD49-81C2-F9992365B40B}" type="parTrans" cxnId="{A869E51A-30E5-C848-9247-4E271C09CDAF}">
      <dgm:prSet/>
      <dgm:spPr/>
      <dgm:t>
        <a:bodyPr/>
        <a:lstStyle/>
        <a:p>
          <a:endParaRPr lang="en-US"/>
        </a:p>
      </dgm:t>
    </dgm:pt>
    <dgm:pt modelId="{75281E4B-8565-7E4F-9DC8-E398906705BE}" type="sibTrans" cxnId="{A869E51A-30E5-C848-9247-4E271C09CDAF}">
      <dgm:prSet/>
      <dgm:spPr/>
      <dgm:t>
        <a:bodyPr/>
        <a:lstStyle/>
        <a:p>
          <a:endParaRPr lang="en-US"/>
        </a:p>
      </dgm:t>
    </dgm:pt>
    <dgm:pt modelId="{18A7C7FE-0BE0-C24F-B7C7-1877915C5173}" type="pres">
      <dgm:prSet presAssocID="{C21C5E4E-2BEB-7646-93A5-174007B89A30}" presName="diagram" presStyleCnt="0">
        <dgm:presLayoutVars>
          <dgm:dir/>
          <dgm:resizeHandles val="exact"/>
        </dgm:presLayoutVars>
      </dgm:prSet>
      <dgm:spPr/>
      <dgm:t>
        <a:bodyPr/>
        <a:lstStyle/>
        <a:p>
          <a:endParaRPr lang="en-US"/>
        </a:p>
      </dgm:t>
    </dgm:pt>
    <dgm:pt modelId="{A2B84523-0DB5-6947-9CB7-EFEB2972BDF0}" type="pres">
      <dgm:prSet presAssocID="{E8EA7351-AFA2-2943-B483-5B6B6749B8CD}" presName="arrow" presStyleLbl="node1" presStyleIdx="0" presStyleCnt="2">
        <dgm:presLayoutVars>
          <dgm:bulletEnabled val="1"/>
        </dgm:presLayoutVars>
      </dgm:prSet>
      <dgm:spPr/>
      <dgm:t>
        <a:bodyPr/>
        <a:lstStyle/>
        <a:p>
          <a:endParaRPr lang="en-US"/>
        </a:p>
      </dgm:t>
    </dgm:pt>
    <dgm:pt modelId="{7C597039-175F-0240-AA36-B745BBA91E78}" type="pres">
      <dgm:prSet presAssocID="{1530C12C-47CC-0142-93BB-18D3A9507377}" presName="arrow" presStyleLbl="node1" presStyleIdx="1" presStyleCnt="2">
        <dgm:presLayoutVars>
          <dgm:bulletEnabled val="1"/>
        </dgm:presLayoutVars>
      </dgm:prSet>
      <dgm:spPr/>
      <dgm:t>
        <a:bodyPr/>
        <a:lstStyle/>
        <a:p>
          <a:endParaRPr lang="en-US"/>
        </a:p>
      </dgm:t>
    </dgm:pt>
  </dgm:ptLst>
  <dgm:cxnLst>
    <dgm:cxn modelId="{08C8A3BB-2BD1-D244-A2A1-404BA7F95B41}" type="presOf" srcId="{E8EA7351-AFA2-2943-B483-5B6B6749B8CD}" destId="{A2B84523-0DB5-6947-9CB7-EFEB2972BDF0}" srcOrd="0" destOrd="0" presId="urn:microsoft.com/office/officeart/2005/8/layout/arrow5"/>
    <dgm:cxn modelId="{4A6443FA-57AE-DC4D-AA05-9230EDB6DC15}" type="presOf" srcId="{C21C5E4E-2BEB-7646-93A5-174007B89A30}" destId="{18A7C7FE-0BE0-C24F-B7C7-1877915C5173}" srcOrd="0" destOrd="0" presId="urn:microsoft.com/office/officeart/2005/8/layout/arrow5"/>
    <dgm:cxn modelId="{A869E51A-30E5-C848-9247-4E271C09CDAF}" srcId="{C21C5E4E-2BEB-7646-93A5-174007B89A30}" destId="{1530C12C-47CC-0142-93BB-18D3A9507377}" srcOrd="1" destOrd="0" parTransId="{B282B14A-9301-BD49-81C2-F9992365B40B}" sibTransId="{75281E4B-8565-7E4F-9DC8-E398906705BE}"/>
    <dgm:cxn modelId="{07BE552F-8EDB-0848-A839-C25B19340C47}" type="presOf" srcId="{1530C12C-47CC-0142-93BB-18D3A9507377}" destId="{7C597039-175F-0240-AA36-B745BBA91E78}" srcOrd="0" destOrd="0" presId="urn:microsoft.com/office/officeart/2005/8/layout/arrow5"/>
    <dgm:cxn modelId="{7AE34D3B-EC36-E34C-80ED-A93DA7D16820}" srcId="{C21C5E4E-2BEB-7646-93A5-174007B89A30}" destId="{E8EA7351-AFA2-2943-B483-5B6B6749B8CD}" srcOrd="0" destOrd="0" parTransId="{0585ACDB-6E34-2244-A53C-A6130C62DBF7}" sibTransId="{5BD8F3CA-3D0A-B94B-A691-837E9E9B5248}"/>
    <dgm:cxn modelId="{8E18995F-55EB-F043-AECE-58CABD17DBB8}" type="presParOf" srcId="{18A7C7FE-0BE0-C24F-B7C7-1877915C5173}" destId="{A2B84523-0DB5-6947-9CB7-EFEB2972BDF0}" srcOrd="0" destOrd="0" presId="urn:microsoft.com/office/officeart/2005/8/layout/arrow5"/>
    <dgm:cxn modelId="{3BC426EA-1CFC-9F40-8C72-3C97E60BBDDF}" type="presParOf" srcId="{18A7C7FE-0BE0-C24F-B7C7-1877915C5173}" destId="{7C597039-175F-0240-AA36-B745BBA91E7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501E4B-F34A-7249-9A58-594B24F3D862}" type="doc">
      <dgm:prSet loTypeId="urn:microsoft.com/office/officeart/2005/8/layout/cycle8" loCatId="" qsTypeId="urn:microsoft.com/office/officeart/2005/8/quickstyle/simple1" qsCatId="simple" csTypeId="urn:microsoft.com/office/officeart/2005/8/colors/accent1_2" csCatId="accent1" phldr="1"/>
      <dgm:spPr/>
    </dgm:pt>
    <dgm:pt modelId="{5BC4F5FC-08E0-134F-8ADF-69B55070DF83}">
      <dgm:prSet phldrT="[Text]"/>
      <dgm:spPr/>
      <dgm:t>
        <a:bodyPr/>
        <a:lstStyle/>
        <a:p>
          <a:r>
            <a:rPr lang="en-US" dirty="0">
              <a:solidFill>
                <a:srgbClr val="C00000"/>
              </a:solidFill>
            </a:rPr>
            <a:t>Market</a:t>
          </a:r>
        </a:p>
        <a:p>
          <a:r>
            <a:rPr lang="en-US" dirty="0">
              <a:solidFill>
                <a:srgbClr val="C00000"/>
              </a:solidFill>
            </a:rPr>
            <a:t>Segment</a:t>
          </a:r>
        </a:p>
      </dgm:t>
    </dgm:pt>
    <dgm:pt modelId="{C78B733F-E44F-0048-B77A-7501092A59D2}" type="parTrans" cxnId="{A0C4CE10-76B1-E744-8887-129631C36D65}">
      <dgm:prSet/>
      <dgm:spPr/>
      <dgm:t>
        <a:bodyPr/>
        <a:lstStyle/>
        <a:p>
          <a:endParaRPr lang="en-US"/>
        </a:p>
      </dgm:t>
    </dgm:pt>
    <dgm:pt modelId="{BF0BD67F-795D-5444-8CFE-1A9A4900B533}" type="sibTrans" cxnId="{A0C4CE10-76B1-E744-8887-129631C36D65}">
      <dgm:prSet/>
      <dgm:spPr/>
      <dgm:t>
        <a:bodyPr/>
        <a:lstStyle/>
        <a:p>
          <a:endParaRPr lang="en-US"/>
        </a:p>
      </dgm:t>
    </dgm:pt>
    <dgm:pt modelId="{FE3E5CB2-63C8-6F4C-B8EA-D4746173D057}">
      <dgm:prSet phldrT="[Text]"/>
      <dgm:spPr/>
      <dgm:t>
        <a:bodyPr/>
        <a:lstStyle/>
        <a:p>
          <a:r>
            <a:rPr lang="en-US" dirty="0">
              <a:solidFill>
                <a:srgbClr val="C00000"/>
              </a:solidFill>
            </a:rPr>
            <a:t>Delivery</a:t>
          </a:r>
        </a:p>
        <a:p>
          <a:r>
            <a:rPr lang="en-US" dirty="0">
              <a:solidFill>
                <a:srgbClr val="C00000"/>
              </a:solidFill>
            </a:rPr>
            <a:t>Method</a:t>
          </a:r>
        </a:p>
      </dgm:t>
    </dgm:pt>
    <dgm:pt modelId="{6D58CFBA-28F3-FA48-914A-EF4E1C3E85C5}" type="parTrans" cxnId="{93B6FDEB-C140-B446-92C4-71232F7217A9}">
      <dgm:prSet/>
      <dgm:spPr/>
      <dgm:t>
        <a:bodyPr/>
        <a:lstStyle/>
        <a:p>
          <a:endParaRPr lang="en-US"/>
        </a:p>
      </dgm:t>
    </dgm:pt>
    <dgm:pt modelId="{B3978A8B-5813-9749-96D2-E8047842DB11}" type="sibTrans" cxnId="{93B6FDEB-C140-B446-92C4-71232F7217A9}">
      <dgm:prSet/>
      <dgm:spPr/>
      <dgm:t>
        <a:bodyPr/>
        <a:lstStyle/>
        <a:p>
          <a:endParaRPr lang="en-US"/>
        </a:p>
      </dgm:t>
    </dgm:pt>
    <dgm:pt modelId="{94230ED5-B361-5441-80DC-3B35CDD2A6CF}">
      <dgm:prSet phldrT="[Text]"/>
      <dgm:spPr/>
      <dgm:t>
        <a:bodyPr/>
        <a:lstStyle/>
        <a:p>
          <a:r>
            <a:rPr lang="en-US" dirty="0">
              <a:solidFill>
                <a:srgbClr val="C00000"/>
              </a:solidFill>
            </a:rPr>
            <a:t>Program</a:t>
          </a:r>
        </a:p>
        <a:p>
          <a:r>
            <a:rPr lang="en-US" dirty="0">
              <a:solidFill>
                <a:srgbClr val="C00000"/>
              </a:solidFill>
            </a:rPr>
            <a:t>Area</a:t>
          </a:r>
        </a:p>
      </dgm:t>
    </dgm:pt>
    <dgm:pt modelId="{7304326A-00AA-084C-9598-CE92DEB782EE}" type="parTrans" cxnId="{AEEF4ABB-DBE3-EC4C-B823-2EBD7C8F3020}">
      <dgm:prSet/>
      <dgm:spPr/>
      <dgm:t>
        <a:bodyPr/>
        <a:lstStyle/>
        <a:p>
          <a:endParaRPr lang="en-US"/>
        </a:p>
      </dgm:t>
    </dgm:pt>
    <dgm:pt modelId="{F782CBC1-28FA-5648-A955-F97AB2A02E99}" type="sibTrans" cxnId="{AEEF4ABB-DBE3-EC4C-B823-2EBD7C8F3020}">
      <dgm:prSet/>
      <dgm:spPr/>
      <dgm:t>
        <a:bodyPr/>
        <a:lstStyle/>
        <a:p>
          <a:endParaRPr lang="en-US"/>
        </a:p>
      </dgm:t>
    </dgm:pt>
    <dgm:pt modelId="{E8917E8A-DF88-E945-9B82-520FDD55D77E}" type="pres">
      <dgm:prSet presAssocID="{55501E4B-F34A-7249-9A58-594B24F3D862}" presName="compositeShape" presStyleCnt="0">
        <dgm:presLayoutVars>
          <dgm:chMax val="7"/>
          <dgm:dir/>
          <dgm:resizeHandles val="exact"/>
        </dgm:presLayoutVars>
      </dgm:prSet>
      <dgm:spPr/>
    </dgm:pt>
    <dgm:pt modelId="{87D336E8-76C1-4E4D-B957-AC756A6A0B46}" type="pres">
      <dgm:prSet presAssocID="{55501E4B-F34A-7249-9A58-594B24F3D862}" presName="wedge1" presStyleLbl="node1" presStyleIdx="0" presStyleCnt="3"/>
      <dgm:spPr/>
      <dgm:t>
        <a:bodyPr/>
        <a:lstStyle/>
        <a:p>
          <a:endParaRPr lang="en-US"/>
        </a:p>
      </dgm:t>
    </dgm:pt>
    <dgm:pt modelId="{83B55875-B465-9547-9424-06EFC610AC68}" type="pres">
      <dgm:prSet presAssocID="{55501E4B-F34A-7249-9A58-594B24F3D862}" presName="dummy1a" presStyleCnt="0"/>
      <dgm:spPr/>
    </dgm:pt>
    <dgm:pt modelId="{D9FD7991-86AF-D741-B5A1-7B623E55E282}" type="pres">
      <dgm:prSet presAssocID="{55501E4B-F34A-7249-9A58-594B24F3D862}" presName="dummy1b" presStyleCnt="0"/>
      <dgm:spPr/>
    </dgm:pt>
    <dgm:pt modelId="{B9B9B1E2-1F0C-3B43-B0D4-BC43D953C8ED}" type="pres">
      <dgm:prSet presAssocID="{55501E4B-F34A-7249-9A58-594B24F3D862}" presName="wedge1Tx" presStyleLbl="node1" presStyleIdx="0" presStyleCnt="3">
        <dgm:presLayoutVars>
          <dgm:chMax val="0"/>
          <dgm:chPref val="0"/>
          <dgm:bulletEnabled val="1"/>
        </dgm:presLayoutVars>
      </dgm:prSet>
      <dgm:spPr/>
      <dgm:t>
        <a:bodyPr/>
        <a:lstStyle/>
        <a:p>
          <a:endParaRPr lang="en-US"/>
        </a:p>
      </dgm:t>
    </dgm:pt>
    <dgm:pt modelId="{1FF4332A-8E78-CB4D-9A90-AC550A430EEA}" type="pres">
      <dgm:prSet presAssocID="{55501E4B-F34A-7249-9A58-594B24F3D862}" presName="wedge2" presStyleLbl="node1" presStyleIdx="1" presStyleCnt="3"/>
      <dgm:spPr/>
      <dgm:t>
        <a:bodyPr/>
        <a:lstStyle/>
        <a:p>
          <a:endParaRPr lang="en-US"/>
        </a:p>
      </dgm:t>
    </dgm:pt>
    <dgm:pt modelId="{DB1B23FB-8CFA-CA4C-95AD-C4B1CB9CD48E}" type="pres">
      <dgm:prSet presAssocID="{55501E4B-F34A-7249-9A58-594B24F3D862}" presName="dummy2a" presStyleCnt="0"/>
      <dgm:spPr/>
    </dgm:pt>
    <dgm:pt modelId="{5CE5A339-C38E-3247-A5C1-B90420DB8934}" type="pres">
      <dgm:prSet presAssocID="{55501E4B-F34A-7249-9A58-594B24F3D862}" presName="dummy2b" presStyleCnt="0"/>
      <dgm:spPr/>
    </dgm:pt>
    <dgm:pt modelId="{6DD18C30-008D-6B4A-AF7B-6068CCE64913}" type="pres">
      <dgm:prSet presAssocID="{55501E4B-F34A-7249-9A58-594B24F3D862}" presName="wedge2Tx" presStyleLbl="node1" presStyleIdx="1" presStyleCnt="3">
        <dgm:presLayoutVars>
          <dgm:chMax val="0"/>
          <dgm:chPref val="0"/>
          <dgm:bulletEnabled val="1"/>
        </dgm:presLayoutVars>
      </dgm:prSet>
      <dgm:spPr/>
      <dgm:t>
        <a:bodyPr/>
        <a:lstStyle/>
        <a:p>
          <a:endParaRPr lang="en-US"/>
        </a:p>
      </dgm:t>
    </dgm:pt>
    <dgm:pt modelId="{2A71C101-04B4-4B40-9BBB-6AEB50E06A34}" type="pres">
      <dgm:prSet presAssocID="{55501E4B-F34A-7249-9A58-594B24F3D862}" presName="wedge3" presStyleLbl="node1" presStyleIdx="2" presStyleCnt="3"/>
      <dgm:spPr/>
      <dgm:t>
        <a:bodyPr/>
        <a:lstStyle/>
        <a:p>
          <a:endParaRPr lang="en-US"/>
        </a:p>
      </dgm:t>
    </dgm:pt>
    <dgm:pt modelId="{ED07CA4A-7675-9644-AEBF-9CD277908EB0}" type="pres">
      <dgm:prSet presAssocID="{55501E4B-F34A-7249-9A58-594B24F3D862}" presName="dummy3a" presStyleCnt="0"/>
      <dgm:spPr/>
    </dgm:pt>
    <dgm:pt modelId="{BDBBF029-7AB7-7940-9F19-317547E16344}" type="pres">
      <dgm:prSet presAssocID="{55501E4B-F34A-7249-9A58-594B24F3D862}" presName="dummy3b" presStyleCnt="0"/>
      <dgm:spPr/>
    </dgm:pt>
    <dgm:pt modelId="{2ED58221-793F-0F4D-A97D-4A190218628D}" type="pres">
      <dgm:prSet presAssocID="{55501E4B-F34A-7249-9A58-594B24F3D862}" presName="wedge3Tx" presStyleLbl="node1" presStyleIdx="2" presStyleCnt="3">
        <dgm:presLayoutVars>
          <dgm:chMax val="0"/>
          <dgm:chPref val="0"/>
          <dgm:bulletEnabled val="1"/>
        </dgm:presLayoutVars>
      </dgm:prSet>
      <dgm:spPr/>
      <dgm:t>
        <a:bodyPr/>
        <a:lstStyle/>
        <a:p>
          <a:endParaRPr lang="en-US"/>
        </a:p>
      </dgm:t>
    </dgm:pt>
    <dgm:pt modelId="{CE3519DD-BAAB-5340-81DB-EC329E9832FD}" type="pres">
      <dgm:prSet presAssocID="{BF0BD67F-795D-5444-8CFE-1A9A4900B533}" presName="arrowWedge1" presStyleLbl="fgSibTrans2D1" presStyleIdx="0" presStyleCnt="3"/>
      <dgm:spPr/>
    </dgm:pt>
    <dgm:pt modelId="{4AE14663-F47F-D244-BC99-70D67E95D975}" type="pres">
      <dgm:prSet presAssocID="{B3978A8B-5813-9749-96D2-E8047842DB11}" presName="arrowWedge2" presStyleLbl="fgSibTrans2D1" presStyleIdx="1" presStyleCnt="3"/>
      <dgm:spPr/>
    </dgm:pt>
    <dgm:pt modelId="{FC22E366-E438-FC4B-9A9E-739535D10D7F}" type="pres">
      <dgm:prSet presAssocID="{F782CBC1-28FA-5648-A955-F97AB2A02E99}" presName="arrowWedge3" presStyleLbl="fgSibTrans2D1" presStyleIdx="2" presStyleCnt="3"/>
      <dgm:spPr/>
    </dgm:pt>
  </dgm:ptLst>
  <dgm:cxnLst>
    <dgm:cxn modelId="{411B6972-C55F-214D-A379-A3287790F964}" type="presOf" srcId="{FE3E5CB2-63C8-6F4C-B8EA-D4746173D057}" destId="{6DD18C30-008D-6B4A-AF7B-6068CCE64913}" srcOrd="1" destOrd="0" presId="urn:microsoft.com/office/officeart/2005/8/layout/cycle8"/>
    <dgm:cxn modelId="{BCF7A9AF-434A-1643-BA12-5F6B2EEDF9E6}" type="presOf" srcId="{FE3E5CB2-63C8-6F4C-B8EA-D4746173D057}" destId="{1FF4332A-8E78-CB4D-9A90-AC550A430EEA}" srcOrd="0" destOrd="0" presId="urn:microsoft.com/office/officeart/2005/8/layout/cycle8"/>
    <dgm:cxn modelId="{95AFC09B-C396-B04F-B4C8-B19D1E4098FE}" type="presOf" srcId="{55501E4B-F34A-7249-9A58-594B24F3D862}" destId="{E8917E8A-DF88-E945-9B82-520FDD55D77E}" srcOrd="0" destOrd="0" presId="urn:microsoft.com/office/officeart/2005/8/layout/cycle8"/>
    <dgm:cxn modelId="{A0C4CE10-76B1-E744-8887-129631C36D65}" srcId="{55501E4B-F34A-7249-9A58-594B24F3D862}" destId="{5BC4F5FC-08E0-134F-8ADF-69B55070DF83}" srcOrd="0" destOrd="0" parTransId="{C78B733F-E44F-0048-B77A-7501092A59D2}" sibTransId="{BF0BD67F-795D-5444-8CFE-1A9A4900B533}"/>
    <dgm:cxn modelId="{93B6FDEB-C140-B446-92C4-71232F7217A9}" srcId="{55501E4B-F34A-7249-9A58-594B24F3D862}" destId="{FE3E5CB2-63C8-6F4C-B8EA-D4746173D057}" srcOrd="1" destOrd="0" parTransId="{6D58CFBA-28F3-FA48-914A-EF4E1C3E85C5}" sibTransId="{B3978A8B-5813-9749-96D2-E8047842DB11}"/>
    <dgm:cxn modelId="{82D09F45-00D3-6C4C-A5C6-BA005C52010B}" type="presOf" srcId="{94230ED5-B361-5441-80DC-3B35CDD2A6CF}" destId="{2A71C101-04B4-4B40-9BBB-6AEB50E06A34}" srcOrd="0" destOrd="0" presId="urn:microsoft.com/office/officeart/2005/8/layout/cycle8"/>
    <dgm:cxn modelId="{31B75E7B-3D8C-624E-8AFF-2051AB82F04F}" type="presOf" srcId="{5BC4F5FC-08E0-134F-8ADF-69B55070DF83}" destId="{B9B9B1E2-1F0C-3B43-B0D4-BC43D953C8ED}" srcOrd="1" destOrd="0" presId="urn:microsoft.com/office/officeart/2005/8/layout/cycle8"/>
    <dgm:cxn modelId="{AEEF4ABB-DBE3-EC4C-B823-2EBD7C8F3020}" srcId="{55501E4B-F34A-7249-9A58-594B24F3D862}" destId="{94230ED5-B361-5441-80DC-3B35CDD2A6CF}" srcOrd="2" destOrd="0" parTransId="{7304326A-00AA-084C-9598-CE92DEB782EE}" sibTransId="{F782CBC1-28FA-5648-A955-F97AB2A02E99}"/>
    <dgm:cxn modelId="{FE421781-8A13-9541-A57B-5BB8A53E6263}" type="presOf" srcId="{94230ED5-B361-5441-80DC-3B35CDD2A6CF}" destId="{2ED58221-793F-0F4D-A97D-4A190218628D}" srcOrd="1" destOrd="0" presId="urn:microsoft.com/office/officeart/2005/8/layout/cycle8"/>
    <dgm:cxn modelId="{6541C045-5B4F-8448-9C64-F3381730C179}" type="presOf" srcId="{5BC4F5FC-08E0-134F-8ADF-69B55070DF83}" destId="{87D336E8-76C1-4E4D-B957-AC756A6A0B46}" srcOrd="0" destOrd="0" presId="urn:microsoft.com/office/officeart/2005/8/layout/cycle8"/>
    <dgm:cxn modelId="{FD31DB8D-1D1F-A546-8528-8E2ED964F225}" type="presParOf" srcId="{E8917E8A-DF88-E945-9B82-520FDD55D77E}" destId="{87D336E8-76C1-4E4D-B957-AC756A6A0B46}" srcOrd="0" destOrd="0" presId="urn:microsoft.com/office/officeart/2005/8/layout/cycle8"/>
    <dgm:cxn modelId="{20BF30F4-FB1B-964A-A10F-AB202519EDC2}" type="presParOf" srcId="{E8917E8A-DF88-E945-9B82-520FDD55D77E}" destId="{83B55875-B465-9547-9424-06EFC610AC68}" srcOrd="1" destOrd="0" presId="urn:microsoft.com/office/officeart/2005/8/layout/cycle8"/>
    <dgm:cxn modelId="{7704D0CC-EDA7-6141-ADDC-F5062867E935}" type="presParOf" srcId="{E8917E8A-DF88-E945-9B82-520FDD55D77E}" destId="{D9FD7991-86AF-D741-B5A1-7B623E55E282}" srcOrd="2" destOrd="0" presId="urn:microsoft.com/office/officeart/2005/8/layout/cycle8"/>
    <dgm:cxn modelId="{E21D6CC1-7295-164B-9C29-C2FECA580FD6}" type="presParOf" srcId="{E8917E8A-DF88-E945-9B82-520FDD55D77E}" destId="{B9B9B1E2-1F0C-3B43-B0D4-BC43D953C8ED}" srcOrd="3" destOrd="0" presId="urn:microsoft.com/office/officeart/2005/8/layout/cycle8"/>
    <dgm:cxn modelId="{C94B317A-0A74-4A42-BE6B-7B24D39A0228}" type="presParOf" srcId="{E8917E8A-DF88-E945-9B82-520FDD55D77E}" destId="{1FF4332A-8E78-CB4D-9A90-AC550A430EEA}" srcOrd="4" destOrd="0" presId="urn:microsoft.com/office/officeart/2005/8/layout/cycle8"/>
    <dgm:cxn modelId="{48F548B8-2628-5B42-BBDB-562938A6B877}" type="presParOf" srcId="{E8917E8A-DF88-E945-9B82-520FDD55D77E}" destId="{DB1B23FB-8CFA-CA4C-95AD-C4B1CB9CD48E}" srcOrd="5" destOrd="0" presId="urn:microsoft.com/office/officeart/2005/8/layout/cycle8"/>
    <dgm:cxn modelId="{B4936817-D793-CC40-82B9-F0E3F10184C1}" type="presParOf" srcId="{E8917E8A-DF88-E945-9B82-520FDD55D77E}" destId="{5CE5A339-C38E-3247-A5C1-B90420DB8934}" srcOrd="6" destOrd="0" presId="urn:microsoft.com/office/officeart/2005/8/layout/cycle8"/>
    <dgm:cxn modelId="{E18B9DCF-9197-574A-B80B-C70B7EC79B47}" type="presParOf" srcId="{E8917E8A-DF88-E945-9B82-520FDD55D77E}" destId="{6DD18C30-008D-6B4A-AF7B-6068CCE64913}" srcOrd="7" destOrd="0" presId="urn:microsoft.com/office/officeart/2005/8/layout/cycle8"/>
    <dgm:cxn modelId="{6A1D5ECE-96DC-364C-A097-BFB4489A7D55}" type="presParOf" srcId="{E8917E8A-DF88-E945-9B82-520FDD55D77E}" destId="{2A71C101-04B4-4B40-9BBB-6AEB50E06A34}" srcOrd="8" destOrd="0" presId="urn:microsoft.com/office/officeart/2005/8/layout/cycle8"/>
    <dgm:cxn modelId="{7229B1CE-6887-AC44-83AD-4FE51BF90375}" type="presParOf" srcId="{E8917E8A-DF88-E945-9B82-520FDD55D77E}" destId="{ED07CA4A-7675-9644-AEBF-9CD277908EB0}" srcOrd="9" destOrd="0" presId="urn:microsoft.com/office/officeart/2005/8/layout/cycle8"/>
    <dgm:cxn modelId="{1FB2B089-D9B4-C64F-A80D-132E1E40DEEA}" type="presParOf" srcId="{E8917E8A-DF88-E945-9B82-520FDD55D77E}" destId="{BDBBF029-7AB7-7940-9F19-317547E16344}" srcOrd="10" destOrd="0" presId="urn:microsoft.com/office/officeart/2005/8/layout/cycle8"/>
    <dgm:cxn modelId="{BA05F97D-EB6C-A946-90EF-B403769D20CA}" type="presParOf" srcId="{E8917E8A-DF88-E945-9B82-520FDD55D77E}" destId="{2ED58221-793F-0F4D-A97D-4A190218628D}" srcOrd="11" destOrd="0" presId="urn:microsoft.com/office/officeart/2005/8/layout/cycle8"/>
    <dgm:cxn modelId="{29F146FC-775B-7B45-ACBE-B2B1E706DE33}" type="presParOf" srcId="{E8917E8A-DF88-E945-9B82-520FDD55D77E}" destId="{CE3519DD-BAAB-5340-81DB-EC329E9832FD}" srcOrd="12" destOrd="0" presId="urn:microsoft.com/office/officeart/2005/8/layout/cycle8"/>
    <dgm:cxn modelId="{810DB9E1-35D3-8145-93D7-E5346A7D8D67}" type="presParOf" srcId="{E8917E8A-DF88-E945-9B82-520FDD55D77E}" destId="{4AE14663-F47F-D244-BC99-70D67E95D975}" srcOrd="13" destOrd="0" presId="urn:microsoft.com/office/officeart/2005/8/layout/cycle8"/>
    <dgm:cxn modelId="{D3FDFEB4-1D20-5542-9A8A-332129181552}" type="presParOf" srcId="{E8917E8A-DF88-E945-9B82-520FDD55D77E}" destId="{FC22E366-E438-FC4B-9A9E-739535D10D7F}"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A83E729-142A-674E-A22C-1B4D193A3420}"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C44CBD3B-0145-3E49-A731-124C3B21E4AD}">
      <dgm:prSet phldrT="[Text]"/>
      <dgm:spPr/>
      <dgm:t>
        <a:bodyPr/>
        <a:lstStyle/>
        <a:p>
          <a:r>
            <a:rPr lang="en-US" dirty="0">
              <a:solidFill>
                <a:srgbClr val="7030A0"/>
              </a:solidFill>
            </a:rPr>
            <a:t>Cancellation Rate</a:t>
          </a:r>
        </a:p>
      </dgm:t>
    </dgm:pt>
    <dgm:pt modelId="{05BC46F1-AB2B-1D49-8451-CF38B0EA4CD4}" type="parTrans" cxnId="{381BEECF-2521-8742-BF90-F53EC308C1EC}">
      <dgm:prSet/>
      <dgm:spPr/>
      <dgm:t>
        <a:bodyPr/>
        <a:lstStyle/>
        <a:p>
          <a:endParaRPr lang="en-US"/>
        </a:p>
      </dgm:t>
    </dgm:pt>
    <dgm:pt modelId="{208C2613-D47A-7D4E-9003-EC8976841B20}" type="sibTrans" cxnId="{381BEECF-2521-8742-BF90-F53EC308C1EC}">
      <dgm:prSet/>
      <dgm:spPr/>
      <dgm:t>
        <a:bodyPr/>
        <a:lstStyle/>
        <a:p>
          <a:endParaRPr lang="en-US"/>
        </a:p>
      </dgm:t>
    </dgm:pt>
    <dgm:pt modelId="{63902C94-B6FB-6D47-AE19-FF90DB10658A}">
      <dgm:prSet phldrT="[Text]"/>
      <dgm:spPr/>
      <dgm:t>
        <a:bodyPr/>
        <a:lstStyle/>
        <a:p>
          <a:r>
            <a:rPr lang="en-US" dirty="0">
              <a:solidFill>
                <a:srgbClr val="7030A0"/>
              </a:solidFill>
            </a:rPr>
            <a:t>Customer Service &amp; Quality</a:t>
          </a:r>
        </a:p>
      </dgm:t>
    </dgm:pt>
    <dgm:pt modelId="{71678067-2001-9945-946E-606EEE87F0B2}" type="parTrans" cxnId="{6A7E239E-0F65-E943-A3A2-12DCE2DD384E}">
      <dgm:prSet/>
      <dgm:spPr/>
      <dgm:t>
        <a:bodyPr/>
        <a:lstStyle/>
        <a:p>
          <a:endParaRPr lang="en-US"/>
        </a:p>
      </dgm:t>
    </dgm:pt>
    <dgm:pt modelId="{3288DCB2-C593-AA4E-8327-63A50F9FDC04}" type="sibTrans" cxnId="{6A7E239E-0F65-E943-A3A2-12DCE2DD384E}">
      <dgm:prSet/>
      <dgm:spPr/>
      <dgm:t>
        <a:bodyPr/>
        <a:lstStyle/>
        <a:p>
          <a:endParaRPr lang="en-US"/>
        </a:p>
      </dgm:t>
    </dgm:pt>
    <dgm:pt modelId="{0274DC74-6DC3-9E4F-8A96-C7575D43FFD6}">
      <dgm:prSet phldrT="[Text]"/>
      <dgm:spPr/>
      <dgm:t>
        <a:bodyPr/>
        <a:lstStyle/>
        <a:p>
          <a:r>
            <a:rPr lang="en-US" dirty="0">
              <a:solidFill>
                <a:srgbClr val="7030A0"/>
              </a:solidFill>
            </a:rPr>
            <a:t>Leads : Contract Ratio</a:t>
          </a:r>
        </a:p>
      </dgm:t>
    </dgm:pt>
    <dgm:pt modelId="{A2535DDE-DCE9-4B46-831D-27205DA26FA9}" type="parTrans" cxnId="{B2A63D26-E1A8-9249-9E6F-6163A82362E5}">
      <dgm:prSet/>
      <dgm:spPr/>
      <dgm:t>
        <a:bodyPr/>
        <a:lstStyle/>
        <a:p>
          <a:endParaRPr lang="en-US"/>
        </a:p>
      </dgm:t>
    </dgm:pt>
    <dgm:pt modelId="{973F5569-AA71-2348-978F-9731A25955E5}" type="sibTrans" cxnId="{B2A63D26-E1A8-9249-9E6F-6163A82362E5}">
      <dgm:prSet/>
      <dgm:spPr/>
      <dgm:t>
        <a:bodyPr/>
        <a:lstStyle/>
        <a:p>
          <a:endParaRPr lang="en-US"/>
        </a:p>
      </dgm:t>
    </dgm:pt>
    <dgm:pt modelId="{13DD20E2-E89C-2C49-9410-8E2360A0CF3E}">
      <dgm:prSet phldrT="[Text]"/>
      <dgm:spPr/>
      <dgm:t>
        <a:bodyPr/>
        <a:lstStyle/>
        <a:p>
          <a:r>
            <a:rPr lang="en-US" dirty="0">
              <a:solidFill>
                <a:srgbClr val="7030A0"/>
              </a:solidFill>
            </a:rPr>
            <a:t>Promotion : Registration Ratio</a:t>
          </a:r>
        </a:p>
      </dgm:t>
    </dgm:pt>
    <dgm:pt modelId="{07A2BE49-245D-6E44-BB66-34E5DB03C4E2}" type="parTrans" cxnId="{B60C5797-D604-A747-9538-9F09CF9FF87C}">
      <dgm:prSet/>
      <dgm:spPr/>
      <dgm:t>
        <a:bodyPr/>
        <a:lstStyle/>
        <a:p>
          <a:endParaRPr lang="en-US"/>
        </a:p>
      </dgm:t>
    </dgm:pt>
    <dgm:pt modelId="{94EBD39D-E5BC-094D-BE33-DCE14E839698}" type="sibTrans" cxnId="{B60C5797-D604-A747-9538-9F09CF9FF87C}">
      <dgm:prSet/>
      <dgm:spPr/>
      <dgm:t>
        <a:bodyPr/>
        <a:lstStyle/>
        <a:p>
          <a:endParaRPr lang="en-US"/>
        </a:p>
      </dgm:t>
    </dgm:pt>
    <dgm:pt modelId="{7EE3B506-43FD-D44A-B836-1C8C80FEAA07}">
      <dgm:prSet phldrT="[Text]"/>
      <dgm:spPr/>
      <dgm:t>
        <a:bodyPr/>
        <a:lstStyle/>
        <a:p>
          <a:r>
            <a:rPr lang="en-US" dirty="0">
              <a:solidFill>
                <a:srgbClr val="7030A0"/>
              </a:solidFill>
            </a:rPr>
            <a:t>New</a:t>
          </a:r>
        </a:p>
      </dgm:t>
    </dgm:pt>
    <dgm:pt modelId="{2C22CB83-34BD-EA4C-81A5-E7A9AEE3E00E}" type="parTrans" cxnId="{15E6C185-3C98-7546-8C12-8D8C880FE757}">
      <dgm:prSet/>
      <dgm:spPr/>
      <dgm:t>
        <a:bodyPr/>
        <a:lstStyle/>
        <a:p>
          <a:endParaRPr lang="en-US"/>
        </a:p>
      </dgm:t>
    </dgm:pt>
    <dgm:pt modelId="{E4ABF024-C47B-CC49-A8F9-465923DDEF2A}" type="sibTrans" cxnId="{15E6C185-3C98-7546-8C12-8D8C880FE757}">
      <dgm:prSet/>
      <dgm:spPr/>
      <dgm:t>
        <a:bodyPr/>
        <a:lstStyle/>
        <a:p>
          <a:endParaRPr lang="en-US"/>
        </a:p>
      </dgm:t>
    </dgm:pt>
    <dgm:pt modelId="{FF139CE7-5DBA-254F-BB52-EF874D68D658}">
      <dgm:prSet/>
      <dgm:spPr/>
      <dgm:t>
        <a:bodyPr/>
        <a:lstStyle/>
        <a:p>
          <a:r>
            <a:rPr lang="en-US" dirty="0">
              <a:solidFill>
                <a:srgbClr val="7030A0"/>
              </a:solidFill>
            </a:rPr>
            <a:t>Repeat Rate</a:t>
          </a:r>
        </a:p>
      </dgm:t>
    </dgm:pt>
    <dgm:pt modelId="{DD96F1B4-5830-9347-AABA-4617A566D43F}" type="parTrans" cxnId="{CE13665F-41CF-6A4E-857A-3E286980CB40}">
      <dgm:prSet/>
      <dgm:spPr/>
      <dgm:t>
        <a:bodyPr/>
        <a:lstStyle/>
        <a:p>
          <a:endParaRPr lang="en-US"/>
        </a:p>
      </dgm:t>
    </dgm:pt>
    <dgm:pt modelId="{EE19CC13-95CE-394F-9943-19809EE25094}" type="sibTrans" cxnId="{CE13665F-41CF-6A4E-857A-3E286980CB40}">
      <dgm:prSet/>
      <dgm:spPr/>
      <dgm:t>
        <a:bodyPr/>
        <a:lstStyle/>
        <a:p>
          <a:endParaRPr lang="en-US"/>
        </a:p>
      </dgm:t>
    </dgm:pt>
    <dgm:pt modelId="{6AD778A8-AC66-5A44-9A93-F38A35B9DB77}" type="pres">
      <dgm:prSet presAssocID="{2A83E729-142A-674E-A22C-1B4D193A3420}" presName="diagram" presStyleCnt="0">
        <dgm:presLayoutVars>
          <dgm:dir/>
          <dgm:resizeHandles val="exact"/>
        </dgm:presLayoutVars>
      </dgm:prSet>
      <dgm:spPr/>
      <dgm:t>
        <a:bodyPr/>
        <a:lstStyle/>
        <a:p>
          <a:endParaRPr lang="en-US"/>
        </a:p>
      </dgm:t>
    </dgm:pt>
    <dgm:pt modelId="{4565312A-DF29-C643-B86A-9135E1EA8A76}" type="pres">
      <dgm:prSet presAssocID="{C44CBD3B-0145-3E49-A731-124C3B21E4AD}" presName="node" presStyleLbl="node1" presStyleIdx="0" presStyleCnt="6">
        <dgm:presLayoutVars>
          <dgm:bulletEnabled val="1"/>
        </dgm:presLayoutVars>
      </dgm:prSet>
      <dgm:spPr/>
      <dgm:t>
        <a:bodyPr/>
        <a:lstStyle/>
        <a:p>
          <a:endParaRPr lang="en-US"/>
        </a:p>
      </dgm:t>
    </dgm:pt>
    <dgm:pt modelId="{4F245C99-3BE4-0D45-ACDC-2650F0159B48}" type="pres">
      <dgm:prSet presAssocID="{208C2613-D47A-7D4E-9003-EC8976841B20}" presName="sibTrans" presStyleCnt="0"/>
      <dgm:spPr/>
    </dgm:pt>
    <dgm:pt modelId="{512EB1DE-3909-2A4F-9C81-976FD2424ECD}" type="pres">
      <dgm:prSet presAssocID="{FF139CE7-5DBA-254F-BB52-EF874D68D658}" presName="node" presStyleLbl="node1" presStyleIdx="1" presStyleCnt="6">
        <dgm:presLayoutVars>
          <dgm:bulletEnabled val="1"/>
        </dgm:presLayoutVars>
      </dgm:prSet>
      <dgm:spPr/>
      <dgm:t>
        <a:bodyPr/>
        <a:lstStyle/>
        <a:p>
          <a:endParaRPr lang="en-US"/>
        </a:p>
      </dgm:t>
    </dgm:pt>
    <dgm:pt modelId="{22CD8595-D239-FA49-AC29-C800C45A6416}" type="pres">
      <dgm:prSet presAssocID="{EE19CC13-95CE-394F-9943-19809EE25094}" presName="sibTrans" presStyleCnt="0"/>
      <dgm:spPr/>
    </dgm:pt>
    <dgm:pt modelId="{1F63C428-1E24-794F-B557-EDA93F9E9D12}" type="pres">
      <dgm:prSet presAssocID="{63902C94-B6FB-6D47-AE19-FF90DB10658A}" presName="node" presStyleLbl="node1" presStyleIdx="2" presStyleCnt="6">
        <dgm:presLayoutVars>
          <dgm:bulletEnabled val="1"/>
        </dgm:presLayoutVars>
      </dgm:prSet>
      <dgm:spPr/>
      <dgm:t>
        <a:bodyPr/>
        <a:lstStyle/>
        <a:p>
          <a:endParaRPr lang="en-US"/>
        </a:p>
      </dgm:t>
    </dgm:pt>
    <dgm:pt modelId="{017EE9B2-DF6B-7B4B-A6C5-635010957289}" type="pres">
      <dgm:prSet presAssocID="{3288DCB2-C593-AA4E-8327-63A50F9FDC04}" presName="sibTrans" presStyleCnt="0"/>
      <dgm:spPr/>
    </dgm:pt>
    <dgm:pt modelId="{2B569E49-9EF9-D84C-B5C7-6C88AA069D48}" type="pres">
      <dgm:prSet presAssocID="{0274DC74-6DC3-9E4F-8A96-C7575D43FFD6}" presName="node" presStyleLbl="node1" presStyleIdx="3" presStyleCnt="6">
        <dgm:presLayoutVars>
          <dgm:bulletEnabled val="1"/>
        </dgm:presLayoutVars>
      </dgm:prSet>
      <dgm:spPr/>
      <dgm:t>
        <a:bodyPr/>
        <a:lstStyle/>
        <a:p>
          <a:endParaRPr lang="en-US"/>
        </a:p>
      </dgm:t>
    </dgm:pt>
    <dgm:pt modelId="{309B91AF-585D-D547-8EB5-DB19662FFFF9}" type="pres">
      <dgm:prSet presAssocID="{973F5569-AA71-2348-978F-9731A25955E5}" presName="sibTrans" presStyleCnt="0"/>
      <dgm:spPr/>
    </dgm:pt>
    <dgm:pt modelId="{93DA79C9-EAC6-2E4E-B0A7-32CD6D894A36}" type="pres">
      <dgm:prSet presAssocID="{13DD20E2-E89C-2C49-9410-8E2360A0CF3E}" presName="node" presStyleLbl="node1" presStyleIdx="4" presStyleCnt="6">
        <dgm:presLayoutVars>
          <dgm:bulletEnabled val="1"/>
        </dgm:presLayoutVars>
      </dgm:prSet>
      <dgm:spPr/>
      <dgm:t>
        <a:bodyPr/>
        <a:lstStyle/>
        <a:p>
          <a:endParaRPr lang="en-US"/>
        </a:p>
      </dgm:t>
    </dgm:pt>
    <dgm:pt modelId="{673F75A5-4660-2441-A441-72F17FE20DF6}" type="pres">
      <dgm:prSet presAssocID="{94EBD39D-E5BC-094D-BE33-DCE14E839698}" presName="sibTrans" presStyleCnt="0"/>
      <dgm:spPr/>
    </dgm:pt>
    <dgm:pt modelId="{F8FBD5B3-6C0B-0A41-9D3A-D4BED53C9A39}" type="pres">
      <dgm:prSet presAssocID="{7EE3B506-43FD-D44A-B836-1C8C80FEAA07}" presName="node" presStyleLbl="node1" presStyleIdx="5" presStyleCnt="6">
        <dgm:presLayoutVars>
          <dgm:bulletEnabled val="1"/>
        </dgm:presLayoutVars>
      </dgm:prSet>
      <dgm:spPr/>
      <dgm:t>
        <a:bodyPr/>
        <a:lstStyle/>
        <a:p>
          <a:endParaRPr lang="en-US"/>
        </a:p>
      </dgm:t>
    </dgm:pt>
  </dgm:ptLst>
  <dgm:cxnLst>
    <dgm:cxn modelId="{6A7E239E-0F65-E943-A3A2-12DCE2DD384E}" srcId="{2A83E729-142A-674E-A22C-1B4D193A3420}" destId="{63902C94-B6FB-6D47-AE19-FF90DB10658A}" srcOrd="2" destOrd="0" parTransId="{71678067-2001-9945-946E-606EEE87F0B2}" sibTransId="{3288DCB2-C593-AA4E-8327-63A50F9FDC04}"/>
    <dgm:cxn modelId="{C3E454AD-52D9-B248-B087-0ABD66BC1D62}" type="presOf" srcId="{7EE3B506-43FD-D44A-B836-1C8C80FEAA07}" destId="{F8FBD5B3-6C0B-0A41-9D3A-D4BED53C9A39}" srcOrd="0" destOrd="0" presId="urn:microsoft.com/office/officeart/2005/8/layout/default"/>
    <dgm:cxn modelId="{4822999D-385B-C741-AA1B-0C1DD808735F}" type="presOf" srcId="{C44CBD3B-0145-3E49-A731-124C3B21E4AD}" destId="{4565312A-DF29-C643-B86A-9135E1EA8A76}" srcOrd="0" destOrd="0" presId="urn:microsoft.com/office/officeart/2005/8/layout/default"/>
    <dgm:cxn modelId="{B2A63D26-E1A8-9249-9E6F-6163A82362E5}" srcId="{2A83E729-142A-674E-A22C-1B4D193A3420}" destId="{0274DC74-6DC3-9E4F-8A96-C7575D43FFD6}" srcOrd="3" destOrd="0" parTransId="{A2535DDE-DCE9-4B46-831D-27205DA26FA9}" sibTransId="{973F5569-AA71-2348-978F-9731A25955E5}"/>
    <dgm:cxn modelId="{1238314E-AD3F-1549-BAD7-CDCEC298C483}" type="presOf" srcId="{2A83E729-142A-674E-A22C-1B4D193A3420}" destId="{6AD778A8-AC66-5A44-9A93-F38A35B9DB77}" srcOrd="0" destOrd="0" presId="urn:microsoft.com/office/officeart/2005/8/layout/default"/>
    <dgm:cxn modelId="{15E6C185-3C98-7546-8C12-8D8C880FE757}" srcId="{2A83E729-142A-674E-A22C-1B4D193A3420}" destId="{7EE3B506-43FD-D44A-B836-1C8C80FEAA07}" srcOrd="5" destOrd="0" parTransId="{2C22CB83-34BD-EA4C-81A5-E7A9AEE3E00E}" sibTransId="{E4ABF024-C47B-CC49-A8F9-465923DDEF2A}"/>
    <dgm:cxn modelId="{BF27E73A-7588-F542-A733-42A24EDF76BA}" type="presOf" srcId="{13DD20E2-E89C-2C49-9410-8E2360A0CF3E}" destId="{93DA79C9-EAC6-2E4E-B0A7-32CD6D894A36}" srcOrd="0" destOrd="0" presId="urn:microsoft.com/office/officeart/2005/8/layout/default"/>
    <dgm:cxn modelId="{B60C5797-D604-A747-9538-9F09CF9FF87C}" srcId="{2A83E729-142A-674E-A22C-1B4D193A3420}" destId="{13DD20E2-E89C-2C49-9410-8E2360A0CF3E}" srcOrd="4" destOrd="0" parTransId="{07A2BE49-245D-6E44-BB66-34E5DB03C4E2}" sibTransId="{94EBD39D-E5BC-094D-BE33-DCE14E839698}"/>
    <dgm:cxn modelId="{381BEECF-2521-8742-BF90-F53EC308C1EC}" srcId="{2A83E729-142A-674E-A22C-1B4D193A3420}" destId="{C44CBD3B-0145-3E49-A731-124C3B21E4AD}" srcOrd="0" destOrd="0" parTransId="{05BC46F1-AB2B-1D49-8451-CF38B0EA4CD4}" sibTransId="{208C2613-D47A-7D4E-9003-EC8976841B20}"/>
    <dgm:cxn modelId="{AF2B9794-9AD3-DA4F-B16C-B1744F6B568D}" type="presOf" srcId="{63902C94-B6FB-6D47-AE19-FF90DB10658A}" destId="{1F63C428-1E24-794F-B557-EDA93F9E9D12}" srcOrd="0" destOrd="0" presId="urn:microsoft.com/office/officeart/2005/8/layout/default"/>
    <dgm:cxn modelId="{484F9C5E-E747-5A49-B97D-1338937F4D94}" type="presOf" srcId="{0274DC74-6DC3-9E4F-8A96-C7575D43FFD6}" destId="{2B569E49-9EF9-D84C-B5C7-6C88AA069D48}" srcOrd="0" destOrd="0" presId="urn:microsoft.com/office/officeart/2005/8/layout/default"/>
    <dgm:cxn modelId="{CE13665F-41CF-6A4E-857A-3E286980CB40}" srcId="{2A83E729-142A-674E-A22C-1B4D193A3420}" destId="{FF139CE7-5DBA-254F-BB52-EF874D68D658}" srcOrd="1" destOrd="0" parTransId="{DD96F1B4-5830-9347-AABA-4617A566D43F}" sibTransId="{EE19CC13-95CE-394F-9943-19809EE25094}"/>
    <dgm:cxn modelId="{7B3F13FA-498D-9145-9BFC-248443DE1DA0}" type="presOf" srcId="{FF139CE7-5DBA-254F-BB52-EF874D68D658}" destId="{512EB1DE-3909-2A4F-9C81-976FD2424ECD}" srcOrd="0" destOrd="0" presId="urn:microsoft.com/office/officeart/2005/8/layout/default"/>
    <dgm:cxn modelId="{A1AC2E87-FE9D-E048-9C10-248C74B224F0}" type="presParOf" srcId="{6AD778A8-AC66-5A44-9A93-F38A35B9DB77}" destId="{4565312A-DF29-C643-B86A-9135E1EA8A76}" srcOrd="0" destOrd="0" presId="urn:microsoft.com/office/officeart/2005/8/layout/default"/>
    <dgm:cxn modelId="{DFEAB838-BA7C-8746-A79F-D5D0C5491582}" type="presParOf" srcId="{6AD778A8-AC66-5A44-9A93-F38A35B9DB77}" destId="{4F245C99-3BE4-0D45-ACDC-2650F0159B48}" srcOrd="1" destOrd="0" presId="urn:microsoft.com/office/officeart/2005/8/layout/default"/>
    <dgm:cxn modelId="{51D58C86-7684-B949-A956-29AFB6AD484A}" type="presParOf" srcId="{6AD778A8-AC66-5A44-9A93-F38A35B9DB77}" destId="{512EB1DE-3909-2A4F-9C81-976FD2424ECD}" srcOrd="2" destOrd="0" presId="urn:microsoft.com/office/officeart/2005/8/layout/default"/>
    <dgm:cxn modelId="{6D2EEF09-0609-C241-988F-F7F1B4C83516}" type="presParOf" srcId="{6AD778A8-AC66-5A44-9A93-F38A35B9DB77}" destId="{22CD8595-D239-FA49-AC29-C800C45A6416}" srcOrd="3" destOrd="0" presId="urn:microsoft.com/office/officeart/2005/8/layout/default"/>
    <dgm:cxn modelId="{77EEBCC3-9C27-D546-82DC-F33FDC906BD7}" type="presParOf" srcId="{6AD778A8-AC66-5A44-9A93-F38A35B9DB77}" destId="{1F63C428-1E24-794F-B557-EDA93F9E9D12}" srcOrd="4" destOrd="0" presId="urn:microsoft.com/office/officeart/2005/8/layout/default"/>
    <dgm:cxn modelId="{BD09CBA4-B43C-D04A-A10F-9152850313F7}" type="presParOf" srcId="{6AD778A8-AC66-5A44-9A93-F38A35B9DB77}" destId="{017EE9B2-DF6B-7B4B-A6C5-635010957289}" srcOrd="5" destOrd="0" presId="urn:microsoft.com/office/officeart/2005/8/layout/default"/>
    <dgm:cxn modelId="{EC84B199-9823-EA48-A23F-6F0CD90CA428}" type="presParOf" srcId="{6AD778A8-AC66-5A44-9A93-F38A35B9DB77}" destId="{2B569E49-9EF9-D84C-B5C7-6C88AA069D48}" srcOrd="6" destOrd="0" presId="urn:microsoft.com/office/officeart/2005/8/layout/default"/>
    <dgm:cxn modelId="{BFAE27D5-F61A-D54A-8B67-75653F80B295}" type="presParOf" srcId="{6AD778A8-AC66-5A44-9A93-F38A35B9DB77}" destId="{309B91AF-585D-D547-8EB5-DB19662FFFF9}" srcOrd="7" destOrd="0" presId="urn:microsoft.com/office/officeart/2005/8/layout/default"/>
    <dgm:cxn modelId="{AA3B6F43-E729-874F-B93C-04DE302D0C5F}" type="presParOf" srcId="{6AD778A8-AC66-5A44-9A93-F38A35B9DB77}" destId="{93DA79C9-EAC6-2E4E-B0A7-32CD6D894A36}" srcOrd="8" destOrd="0" presId="urn:microsoft.com/office/officeart/2005/8/layout/default"/>
    <dgm:cxn modelId="{378C7D43-11EF-9849-AEAC-A9BDA4E958AC}" type="presParOf" srcId="{6AD778A8-AC66-5A44-9A93-F38A35B9DB77}" destId="{673F75A5-4660-2441-A441-72F17FE20DF6}" srcOrd="9" destOrd="0" presId="urn:microsoft.com/office/officeart/2005/8/layout/default"/>
    <dgm:cxn modelId="{9BF57937-3A9D-8A41-BD4C-685468825FD4}" type="presParOf" srcId="{6AD778A8-AC66-5A44-9A93-F38A35B9DB77}" destId="{F8FBD5B3-6C0B-0A41-9D3A-D4BED53C9A3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1AB4F-EEF8-6F4F-A34C-662A5E286217}">
      <dsp:nvSpPr>
        <dsp:cNvPr id="0" name=""/>
        <dsp:cNvSpPr/>
      </dsp:nvSpPr>
      <dsp:spPr>
        <a:xfrm>
          <a:off x="0" y="4008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rPr>
            <a:t>Higher Education</a:t>
          </a:r>
        </a:p>
      </dsp:txBody>
      <dsp:txXfrm>
        <a:off x="0" y="400843"/>
        <a:ext cx="2571749" cy="1543050"/>
      </dsp:txXfrm>
    </dsp:sp>
    <dsp:sp modelId="{2D73E536-74B2-C240-B2E9-8F2AF7375ED5}">
      <dsp:nvSpPr>
        <dsp:cNvPr id="0" name=""/>
        <dsp:cNvSpPr/>
      </dsp:nvSpPr>
      <dsp:spPr>
        <a:xfrm>
          <a:off x="2828925" y="4008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rPr>
            <a:t>Recreation Departments</a:t>
          </a:r>
        </a:p>
      </dsp:txBody>
      <dsp:txXfrm>
        <a:off x="2828925" y="400843"/>
        <a:ext cx="2571749" cy="1543050"/>
      </dsp:txXfrm>
    </dsp:sp>
    <dsp:sp modelId="{06D89287-AF68-6F46-BD87-57F2AB4FC279}">
      <dsp:nvSpPr>
        <dsp:cNvPr id="0" name=""/>
        <dsp:cNvSpPr/>
      </dsp:nvSpPr>
      <dsp:spPr>
        <a:xfrm>
          <a:off x="5657849" y="4008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rPr>
            <a:t>Public Schools</a:t>
          </a:r>
        </a:p>
      </dsp:txBody>
      <dsp:txXfrm>
        <a:off x="5657849" y="400843"/>
        <a:ext cx="2571749" cy="1543050"/>
      </dsp:txXfrm>
    </dsp:sp>
    <dsp:sp modelId="{F90B9A17-3E3A-0D49-BD11-AC0E75D0363A}">
      <dsp:nvSpPr>
        <dsp:cNvPr id="0" name=""/>
        <dsp:cNvSpPr/>
      </dsp:nvSpPr>
      <dsp:spPr>
        <a:xfrm>
          <a:off x="1414462" y="22010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rPr>
            <a:t>Associations</a:t>
          </a:r>
        </a:p>
      </dsp:txBody>
      <dsp:txXfrm>
        <a:off x="1414462" y="2201069"/>
        <a:ext cx="2571749" cy="1543050"/>
      </dsp:txXfrm>
    </dsp:sp>
    <dsp:sp modelId="{860D9A0B-B70A-5E4D-A33C-9C0528264A77}">
      <dsp:nvSpPr>
        <dsp:cNvPr id="0" name=""/>
        <dsp:cNvSpPr/>
      </dsp:nvSpPr>
      <dsp:spPr>
        <a:xfrm>
          <a:off x="4243387" y="22010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solidFill>
                <a:srgbClr val="FF0000"/>
              </a:solidFill>
            </a:rPr>
            <a:t>Other</a:t>
          </a:r>
        </a:p>
      </dsp:txBody>
      <dsp:txXfrm>
        <a:off x="4243387" y="2201069"/>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42B1F4-3025-5B41-973A-71FCDAA750F3}">
      <dsp:nvSpPr>
        <dsp:cNvPr id="0" name=""/>
        <dsp:cNvSpPr/>
      </dsp:nvSpPr>
      <dsp:spPr>
        <a:xfrm>
          <a:off x="2445623" y="269422"/>
          <a:ext cx="3481768" cy="3481768"/>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solidFill>
                <a:srgbClr val="FF0000"/>
              </a:solidFill>
            </a:rPr>
            <a:t>Win/Risk</a:t>
          </a:r>
        </a:p>
        <a:p>
          <a:pPr lvl="0" algn="ctr" defTabSz="1022350">
            <a:lnSpc>
              <a:spcPct val="90000"/>
            </a:lnSpc>
            <a:spcBef>
              <a:spcPct val="0"/>
            </a:spcBef>
            <a:spcAft>
              <a:spcPct val="35000"/>
            </a:spcAft>
          </a:pPr>
          <a:r>
            <a:rPr lang="en-US" sz="2300" kern="1200" dirty="0">
              <a:solidFill>
                <a:srgbClr val="FF0000"/>
              </a:solidFill>
            </a:rPr>
            <a:t>25%</a:t>
          </a:r>
        </a:p>
      </dsp:txBody>
      <dsp:txXfrm>
        <a:off x="4280598" y="1007226"/>
        <a:ext cx="1243488" cy="1036240"/>
      </dsp:txXfrm>
    </dsp:sp>
    <dsp:sp modelId="{7933BAEB-2D7E-2049-BB8F-D3BB49CCBFF0}">
      <dsp:nvSpPr>
        <dsp:cNvPr id="0" name=""/>
        <dsp:cNvSpPr/>
      </dsp:nvSpPr>
      <dsp:spPr>
        <a:xfrm>
          <a:off x="2373915" y="393771"/>
          <a:ext cx="3481768" cy="3481768"/>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solidFill>
                <a:srgbClr val="FF0000"/>
              </a:solidFill>
            </a:rPr>
            <a:t>At Risk</a:t>
          </a:r>
        </a:p>
        <a:p>
          <a:pPr lvl="0" algn="ctr" defTabSz="1022350">
            <a:lnSpc>
              <a:spcPct val="90000"/>
            </a:lnSpc>
            <a:spcBef>
              <a:spcPct val="0"/>
            </a:spcBef>
            <a:spcAft>
              <a:spcPct val="35000"/>
            </a:spcAft>
          </a:pPr>
          <a:r>
            <a:rPr lang="en-US" sz="2300" kern="1200" dirty="0">
              <a:solidFill>
                <a:srgbClr val="FF0000"/>
              </a:solidFill>
            </a:rPr>
            <a:t>50%</a:t>
          </a:r>
        </a:p>
      </dsp:txBody>
      <dsp:txXfrm>
        <a:off x="3202908" y="2652776"/>
        <a:ext cx="1865233" cy="911891"/>
      </dsp:txXfrm>
    </dsp:sp>
    <dsp:sp modelId="{E99E439B-1472-E54F-AD5D-F5841820B2A7}">
      <dsp:nvSpPr>
        <dsp:cNvPr id="0" name=""/>
        <dsp:cNvSpPr/>
      </dsp:nvSpPr>
      <dsp:spPr>
        <a:xfrm>
          <a:off x="2302207" y="269422"/>
          <a:ext cx="3481768" cy="3481768"/>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US" sz="2300" kern="1200" dirty="0">
              <a:solidFill>
                <a:srgbClr val="FF0000"/>
              </a:solidFill>
            </a:rPr>
            <a:t>Winners</a:t>
          </a:r>
        </a:p>
        <a:p>
          <a:pPr lvl="0" algn="ctr" defTabSz="1022350">
            <a:lnSpc>
              <a:spcPct val="90000"/>
            </a:lnSpc>
            <a:spcBef>
              <a:spcPct val="0"/>
            </a:spcBef>
            <a:spcAft>
              <a:spcPct val="35000"/>
            </a:spcAft>
          </a:pPr>
          <a:r>
            <a:rPr lang="en-US" sz="2300" kern="1200" dirty="0">
              <a:solidFill>
                <a:srgbClr val="FF0000"/>
              </a:solidFill>
            </a:rPr>
            <a:t>25%</a:t>
          </a:r>
        </a:p>
      </dsp:txBody>
      <dsp:txXfrm>
        <a:off x="2705512" y="1007226"/>
        <a:ext cx="1243488" cy="1036240"/>
      </dsp:txXfrm>
    </dsp:sp>
    <dsp:sp modelId="{E44E467A-FEAF-B54F-882E-6FF9AAA2E1DC}">
      <dsp:nvSpPr>
        <dsp:cNvPr id="0" name=""/>
        <dsp:cNvSpPr/>
      </dsp:nvSpPr>
      <dsp:spPr>
        <a:xfrm>
          <a:off x="2230372" y="53884"/>
          <a:ext cx="3912845" cy="391284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E671ED-E5F1-3540-AA58-ECB8A981BB96}">
      <dsp:nvSpPr>
        <dsp:cNvPr id="0" name=""/>
        <dsp:cNvSpPr/>
      </dsp:nvSpPr>
      <dsp:spPr>
        <a:xfrm>
          <a:off x="2158377" y="178013"/>
          <a:ext cx="3912845" cy="391284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B8E137-5B4B-294B-B8DE-2071BFFB48AB}">
      <dsp:nvSpPr>
        <dsp:cNvPr id="0" name=""/>
        <dsp:cNvSpPr/>
      </dsp:nvSpPr>
      <dsp:spPr>
        <a:xfrm>
          <a:off x="2086382" y="53884"/>
          <a:ext cx="3912845" cy="391284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CED27-B031-3843-A62E-C0B83E9BF3E9}">
      <dsp:nvSpPr>
        <dsp:cNvPr id="0" name=""/>
        <dsp:cNvSpPr/>
      </dsp:nvSpPr>
      <dsp:spPr>
        <a:xfrm>
          <a:off x="3506018" y="231"/>
          <a:ext cx="1217562" cy="1217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FF0000"/>
              </a:solidFill>
            </a:rPr>
            <a:t>#1. Vision</a:t>
          </a:r>
        </a:p>
      </dsp:txBody>
      <dsp:txXfrm>
        <a:off x="3684326" y="178539"/>
        <a:ext cx="860946" cy="860946"/>
      </dsp:txXfrm>
    </dsp:sp>
    <dsp:sp modelId="{8D689F33-445C-7743-9067-41F1F30C4498}">
      <dsp:nvSpPr>
        <dsp:cNvPr id="0" name=""/>
        <dsp:cNvSpPr/>
      </dsp:nvSpPr>
      <dsp:spPr>
        <a:xfrm rot="1800000">
          <a:off x="4736866" y="856307"/>
          <a:ext cx="324266" cy="4109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4743383" y="914172"/>
        <a:ext cx="226986" cy="246557"/>
      </dsp:txXfrm>
    </dsp:sp>
    <dsp:sp modelId="{79BA7323-D0D2-A649-B454-17B41CE097D5}">
      <dsp:nvSpPr>
        <dsp:cNvPr id="0" name=""/>
        <dsp:cNvSpPr/>
      </dsp:nvSpPr>
      <dsp:spPr>
        <a:xfrm>
          <a:off x="5090314" y="914925"/>
          <a:ext cx="1217562" cy="1217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FF0000"/>
              </a:solidFill>
            </a:rPr>
            <a:t>#2. Strategic Plan</a:t>
          </a:r>
        </a:p>
      </dsp:txBody>
      <dsp:txXfrm>
        <a:off x="5268622" y="1093233"/>
        <a:ext cx="860946" cy="860946"/>
      </dsp:txXfrm>
    </dsp:sp>
    <dsp:sp modelId="{0A38F74D-0179-CA47-A63B-DE6D779DAAD5}">
      <dsp:nvSpPr>
        <dsp:cNvPr id="0" name=""/>
        <dsp:cNvSpPr/>
      </dsp:nvSpPr>
      <dsp:spPr>
        <a:xfrm rot="5400000">
          <a:off x="5536962" y="2223758"/>
          <a:ext cx="324266" cy="4109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5585602" y="2257303"/>
        <a:ext cx="226986" cy="246557"/>
      </dsp:txXfrm>
    </dsp:sp>
    <dsp:sp modelId="{1B58E2F0-96BA-6D41-BD29-D8D9BB249C2C}">
      <dsp:nvSpPr>
        <dsp:cNvPr id="0" name=""/>
        <dsp:cNvSpPr/>
      </dsp:nvSpPr>
      <dsp:spPr>
        <a:xfrm>
          <a:off x="5090314" y="2744312"/>
          <a:ext cx="1217562" cy="1217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FF0000"/>
              </a:solidFill>
            </a:rPr>
            <a:t>#3. One-Year Business Plan</a:t>
          </a:r>
        </a:p>
      </dsp:txBody>
      <dsp:txXfrm>
        <a:off x="5268622" y="2922620"/>
        <a:ext cx="860946" cy="860946"/>
      </dsp:txXfrm>
    </dsp:sp>
    <dsp:sp modelId="{F275F6E0-EEC5-3D42-B2AD-019D71B15805}">
      <dsp:nvSpPr>
        <dsp:cNvPr id="0" name=""/>
        <dsp:cNvSpPr/>
      </dsp:nvSpPr>
      <dsp:spPr>
        <a:xfrm rot="9000000">
          <a:off x="4752762" y="3600387"/>
          <a:ext cx="324266" cy="4109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4843525" y="3658252"/>
        <a:ext cx="226986" cy="246557"/>
      </dsp:txXfrm>
    </dsp:sp>
    <dsp:sp modelId="{A62FC11A-E883-EA4D-BC65-391489FE9647}">
      <dsp:nvSpPr>
        <dsp:cNvPr id="0" name=""/>
        <dsp:cNvSpPr/>
      </dsp:nvSpPr>
      <dsp:spPr>
        <a:xfrm>
          <a:off x="3506018" y="3659005"/>
          <a:ext cx="1217562" cy="1217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FF0000"/>
              </a:solidFill>
            </a:rPr>
            <a:t>#4. Market Plan</a:t>
          </a:r>
        </a:p>
      </dsp:txBody>
      <dsp:txXfrm>
        <a:off x="3684326" y="3837313"/>
        <a:ext cx="860946" cy="860946"/>
      </dsp:txXfrm>
    </dsp:sp>
    <dsp:sp modelId="{59E0CA3D-54AC-D247-8F5E-5BD5C6B53323}">
      <dsp:nvSpPr>
        <dsp:cNvPr id="0" name=""/>
        <dsp:cNvSpPr/>
      </dsp:nvSpPr>
      <dsp:spPr>
        <a:xfrm rot="12600000">
          <a:off x="3168466" y="3609565"/>
          <a:ext cx="324266" cy="4109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3259229" y="3716070"/>
        <a:ext cx="226986" cy="246557"/>
      </dsp:txXfrm>
    </dsp:sp>
    <dsp:sp modelId="{22052B61-A8DB-BA4D-8150-AA28F60A449B}">
      <dsp:nvSpPr>
        <dsp:cNvPr id="0" name=""/>
        <dsp:cNvSpPr/>
      </dsp:nvSpPr>
      <dsp:spPr>
        <a:xfrm>
          <a:off x="1921722" y="2744312"/>
          <a:ext cx="1217562" cy="1217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FF0000"/>
              </a:solidFill>
            </a:rPr>
            <a:t>#5. Quarterly Update</a:t>
          </a:r>
        </a:p>
      </dsp:txBody>
      <dsp:txXfrm>
        <a:off x="2100030" y="2922620"/>
        <a:ext cx="860946" cy="860946"/>
      </dsp:txXfrm>
    </dsp:sp>
    <dsp:sp modelId="{80F4527C-3190-664B-9270-D59690B36D97}">
      <dsp:nvSpPr>
        <dsp:cNvPr id="0" name=""/>
        <dsp:cNvSpPr/>
      </dsp:nvSpPr>
      <dsp:spPr>
        <a:xfrm rot="16200000">
          <a:off x="2368370" y="2242113"/>
          <a:ext cx="324266" cy="4109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2417010" y="2372938"/>
        <a:ext cx="226986" cy="246557"/>
      </dsp:txXfrm>
    </dsp:sp>
    <dsp:sp modelId="{2272ED69-9C31-D24B-98BD-2E6DE9353AAC}">
      <dsp:nvSpPr>
        <dsp:cNvPr id="0" name=""/>
        <dsp:cNvSpPr/>
      </dsp:nvSpPr>
      <dsp:spPr>
        <a:xfrm>
          <a:off x="1921722" y="914925"/>
          <a:ext cx="1217562" cy="121756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a:solidFill>
                <a:srgbClr val="FF0000"/>
              </a:solidFill>
            </a:rPr>
            <a:t>#6. Improvement Plan</a:t>
          </a:r>
        </a:p>
      </dsp:txBody>
      <dsp:txXfrm>
        <a:off x="2100030" y="1093233"/>
        <a:ext cx="860946" cy="860946"/>
      </dsp:txXfrm>
    </dsp:sp>
    <dsp:sp modelId="{27D1FF26-4581-C64A-898E-B64B81AC91BE}">
      <dsp:nvSpPr>
        <dsp:cNvPr id="0" name=""/>
        <dsp:cNvSpPr/>
      </dsp:nvSpPr>
      <dsp:spPr>
        <a:xfrm rot="19800000">
          <a:off x="3152570" y="865484"/>
          <a:ext cx="324266" cy="410927"/>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a:off x="3159087" y="971989"/>
        <a:ext cx="226986" cy="2465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EC0FF-24F3-FC47-B3B6-84305CCD7C7A}">
      <dsp:nvSpPr>
        <dsp:cNvPr id="0" name=""/>
        <dsp:cNvSpPr/>
      </dsp:nvSpPr>
      <dsp:spPr>
        <a:xfrm rot="5400000">
          <a:off x="-303841" y="304151"/>
          <a:ext cx="2025610" cy="141792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Annual</a:t>
          </a:r>
        </a:p>
      </dsp:txBody>
      <dsp:txXfrm rot="-5400000">
        <a:off x="1" y="709274"/>
        <a:ext cx="1417927" cy="607683"/>
      </dsp:txXfrm>
    </dsp:sp>
    <dsp:sp modelId="{9D3E707C-60B5-0741-9223-0AA854C33F4E}">
      <dsp:nvSpPr>
        <dsp:cNvPr id="0" name=""/>
        <dsp:cNvSpPr/>
      </dsp:nvSpPr>
      <dsp:spPr>
        <a:xfrm rot="5400000">
          <a:off x="2069940" y="-651703"/>
          <a:ext cx="1316646" cy="26206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Annual Goals</a:t>
          </a:r>
        </a:p>
        <a:p>
          <a:pPr marL="228600" lvl="1" indent="-228600" algn="l" defTabSz="933450">
            <a:lnSpc>
              <a:spcPct val="90000"/>
            </a:lnSpc>
            <a:spcBef>
              <a:spcPct val="0"/>
            </a:spcBef>
            <a:spcAft>
              <a:spcPct val="15000"/>
            </a:spcAft>
            <a:buChar char="••"/>
          </a:pPr>
          <a:r>
            <a:rPr lang="en-US" sz="2100" kern="1200" dirty="0"/>
            <a:t>3-7</a:t>
          </a:r>
        </a:p>
      </dsp:txBody>
      <dsp:txXfrm rot="-5400000">
        <a:off x="1417928" y="64582"/>
        <a:ext cx="2556399" cy="1188100"/>
      </dsp:txXfrm>
    </dsp:sp>
    <dsp:sp modelId="{033B0285-5B5E-364B-A8BC-7D1EA7E6E65A}">
      <dsp:nvSpPr>
        <dsp:cNvPr id="0" name=""/>
        <dsp:cNvSpPr/>
      </dsp:nvSpPr>
      <dsp:spPr>
        <a:xfrm rot="5400000">
          <a:off x="-303841" y="2105864"/>
          <a:ext cx="2025610" cy="141792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Quarter</a:t>
          </a:r>
        </a:p>
      </dsp:txBody>
      <dsp:txXfrm rot="-5400000">
        <a:off x="1" y="2510987"/>
        <a:ext cx="1417927" cy="607683"/>
      </dsp:txXfrm>
    </dsp:sp>
    <dsp:sp modelId="{1408170F-03D0-2146-B77D-D349BBEF39BD}">
      <dsp:nvSpPr>
        <dsp:cNvPr id="0" name=""/>
        <dsp:cNvSpPr/>
      </dsp:nvSpPr>
      <dsp:spPr>
        <a:xfrm rot="5400000">
          <a:off x="2069940" y="1150009"/>
          <a:ext cx="1316646" cy="26206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Quarterly Goals</a:t>
          </a:r>
        </a:p>
      </dsp:txBody>
      <dsp:txXfrm rot="-5400000">
        <a:off x="1417928" y="1866295"/>
        <a:ext cx="2556399" cy="1188100"/>
      </dsp:txXfrm>
    </dsp:sp>
    <dsp:sp modelId="{13E4B32D-29F9-1448-AC20-0CCDAFB92112}">
      <dsp:nvSpPr>
        <dsp:cNvPr id="0" name=""/>
        <dsp:cNvSpPr/>
      </dsp:nvSpPr>
      <dsp:spPr>
        <a:xfrm rot="5400000">
          <a:off x="-303841" y="3907577"/>
          <a:ext cx="2025610" cy="141792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en-US" sz="3100" kern="1200" dirty="0"/>
            <a:t>Weekly</a:t>
          </a:r>
        </a:p>
      </dsp:txBody>
      <dsp:txXfrm rot="-5400000">
        <a:off x="1" y="4312700"/>
        <a:ext cx="1417927" cy="607683"/>
      </dsp:txXfrm>
    </dsp:sp>
    <dsp:sp modelId="{8F062F12-D769-0249-8BD5-F3476682A2E0}">
      <dsp:nvSpPr>
        <dsp:cNvPr id="0" name=""/>
        <dsp:cNvSpPr/>
      </dsp:nvSpPr>
      <dsp:spPr>
        <a:xfrm rot="5400000">
          <a:off x="2069940" y="2951722"/>
          <a:ext cx="1316646" cy="2620672"/>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To Dos generated at Meetings</a:t>
          </a:r>
        </a:p>
        <a:p>
          <a:pPr marL="228600" lvl="1" indent="-228600" algn="l" defTabSz="933450">
            <a:lnSpc>
              <a:spcPct val="90000"/>
            </a:lnSpc>
            <a:spcBef>
              <a:spcPct val="0"/>
            </a:spcBef>
            <a:spcAft>
              <a:spcPct val="15000"/>
            </a:spcAft>
            <a:buChar char="••"/>
          </a:pPr>
          <a:r>
            <a:rPr lang="en-US" sz="2100" kern="1200" dirty="0"/>
            <a:t>As Assigned</a:t>
          </a:r>
        </a:p>
      </dsp:txBody>
      <dsp:txXfrm rot="-5400000">
        <a:off x="1417928" y="3668008"/>
        <a:ext cx="2556399" cy="11881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02" tIns="47951" rIns="95902" bIns="47951" numCol="1" anchor="t" anchorCtr="0" compatLnSpc="1">
            <a:prstTxWarp prst="textNoShape">
              <a:avLst/>
            </a:prstTxWarp>
          </a:bodyPr>
          <a:lstStyle>
            <a:lvl1pPr algn="l" defTabSz="958850">
              <a:defRPr sz="1300"/>
            </a:lvl1pPr>
          </a:lstStyle>
          <a:p>
            <a:pPr>
              <a:defRPr/>
            </a:pPr>
            <a:endParaRPr lang="en-US"/>
          </a:p>
        </p:txBody>
      </p:sp>
      <p:sp>
        <p:nvSpPr>
          <p:cNvPr id="29700"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902" tIns="47951" rIns="95902" bIns="47951" numCol="1" anchor="b" anchorCtr="0" compatLnSpc="1">
            <a:prstTxWarp prst="textNoShape">
              <a:avLst/>
            </a:prstTxWarp>
          </a:bodyPr>
          <a:lstStyle>
            <a:lvl1pPr algn="l" defTabSz="958850">
              <a:defRPr sz="1300"/>
            </a:lvl1pPr>
          </a:lstStyle>
          <a:p>
            <a:pPr>
              <a:defRPr/>
            </a:pPr>
            <a:endParaRPr lang="en-US"/>
          </a:p>
        </p:txBody>
      </p:sp>
    </p:spTree>
    <p:extLst>
      <p:ext uri="{BB962C8B-B14F-4D97-AF65-F5344CB8AC3E}">
        <p14:creationId xmlns:p14="http://schemas.microsoft.com/office/powerpoint/2010/main" val="107343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35C1207E-C4C1-2D4E-A33E-7FE52D80EE40}" type="datetimeFigureOut">
              <a:rPr lang="en-US" smtClean="0"/>
              <a:t>6/19/2018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E0922F5C-C9EE-5840-B60F-A28C7A74FB09}" type="slidenum">
              <a:rPr lang="en-US" smtClean="0"/>
              <a:t>‹#›</a:t>
            </a:fld>
            <a:endParaRPr lang="en-US"/>
          </a:p>
        </p:txBody>
      </p:sp>
    </p:spTree>
    <p:extLst>
      <p:ext uri="{BB962C8B-B14F-4D97-AF65-F5344CB8AC3E}">
        <p14:creationId xmlns:p14="http://schemas.microsoft.com/office/powerpoint/2010/main" val="8480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5858D7-0302-4525-B2AD-4DE435B2E1E7}" type="slidenum">
              <a:rPr lang="en-US"/>
              <a:pPr>
                <a:defRPr/>
              </a:pPr>
              <a:t>‹#›</a:t>
            </a:fld>
            <a:endParaRPr lang="en-US"/>
          </a:p>
        </p:txBody>
      </p:sp>
    </p:spTree>
    <p:extLst>
      <p:ext uri="{BB962C8B-B14F-4D97-AF65-F5344CB8AC3E}">
        <p14:creationId xmlns:p14="http://schemas.microsoft.com/office/powerpoint/2010/main" val="1176292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89AE3-2612-4048-B119-80FDC72C7D01}" type="slidenum">
              <a:rPr lang="en-US"/>
              <a:pPr>
                <a:defRPr/>
              </a:pPr>
              <a:t>‹#›</a:t>
            </a:fld>
            <a:endParaRPr lang="en-US"/>
          </a:p>
        </p:txBody>
      </p:sp>
    </p:spTree>
    <p:extLst>
      <p:ext uri="{BB962C8B-B14F-4D97-AF65-F5344CB8AC3E}">
        <p14:creationId xmlns:p14="http://schemas.microsoft.com/office/powerpoint/2010/main" val="4097005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F01B3E-0F56-4CE4-9FB7-E67F951D9DE8}" type="slidenum">
              <a:rPr lang="en-US"/>
              <a:pPr>
                <a:defRPr/>
              </a:pPr>
              <a:t>‹#›</a:t>
            </a:fld>
            <a:endParaRPr lang="en-US"/>
          </a:p>
        </p:txBody>
      </p:sp>
    </p:spTree>
    <p:extLst>
      <p:ext uri="{BB962C8B-B14F-4D97-AF65-F5344CB8AC3E}">
        <p14:creationId xmlns:p14="http://schemas.microsoft.com/office/powerpoint/2010/main" val="19743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0"/>
        <p:cNvGrpSpPr/>
        <p:nvPr/>
      </p:nvGrpSpPr>
      <p:grpSpPr>
        <a:xfrm>
          <a:off x="0" y="0"/>
          <a:ext cx="0" cy="0"/>
          <a:chOff x="0" y="0"/>
          <a:chExt cx="0" cy="0"/>
        </a:xfrm>
      </p:grpSpPr>
      <p:sp>
        <p:nvSpPr>
          <p:cNvPr id="21" name="Shape 21"/>
          <p:cNvSpPr txBox="1">
            <a:spLocks noGrp="1"/>
          </p:cNvSpPr>
          <p:nvPr>
            <p:ph type="sldNum" idx="12"/>
          </p:nvPr>
        </p:nvSpPr>
        <p:spPr>
          <a:xfrm>
            <a:off x="8579950" y="6117700"/>
            <a:ext cx="525600" cy="7404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en" smtClean="0"/>
              <a:pPr>
                <a:spcBef>
                  <a:spcPts val="0"/>
                </a:spcBef>
                <a:spcAft>
                  <a:spcPts val="0"/>
                </a:spcAft>
              </a:pPr>
              <a:t>‹#›</a:t>
            </a:fld>
            <a:endParaRPr lang="en"/>
          </a:p>
        </p:txBody>
      </p:sp>
      <p:sp>
        <p:nvSpPr>
          <p:cNvPr id="22" name="Shape 22"/>
          <p:cNvSpPr txBox="1">
            <a:spLocks noGrp="1"/>
          </p:cNvSpPr>
          <p:nvPr>
            <p:ph type="title"/>
          </p:nvPr>
        </p:nvSpPr>
        <p:spPr>
          <a:xfrm>
            <a:off x="457200" y="579449"/>
            <a:ext cx="4114800" cy="2849600"/>
          </a:xfrm>
          <a:prstGeom prst="rect">
            <a:avLst/>
          </a:prstGeom>
        </p:spPr>
        <p:txBody>
          <a:bodyPr spcFirstLastPara="1" wrap="square" lIns="91425" tIns="91425" rIns="91425" bIns="91425" anchor="b" anchorCtr="0"/>
          <a:lstStyle>
            <a:lvl1pPr lvl="0"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1pPr>
            <a:lvl2pPr lvl="1"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2pPr>
            <a:lvl3pPr lvl="2"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3pPr>
            <a:lvl4pPr lvl="3"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4pPr>
            <a:lvl5pPr lvl="4"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5pPr>
            <a:lvl6pPr lvl="5"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6pPr>
            <a:lvl7pPr lvl="6"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7pPr>
            <a:lvl8pPr lvl="7"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8pPr>
            <a:lvl9pPr lvl="8" rtl="0">
              <a:lnSpc>
                <a:spcPct val="115000"/>
              </a:lnSpc>
              <a:spcBef>
                <a:spcPts val="0"/>
              </a:spcBef>
              <a:spcAft>
                <a:spcPts val="0"/>
              </a:spcAft>
              <a:buClr>
                <a:srgbClr val="101631"/>
              </a:buClr>
              <a:buSzPts val="4000"/>
              <a:buFont typeface="Zilla Slab Light"/>
              <a:buNone/>
              <a:defRPr sz="4000">
                <a:solidFill>
                  <a:srgbClr val="101631"/>
                </a:solidFill>
                <a:highlight>
                  <a:srgbClr val="FFFFFF"/>
                </a:highlight>
                <a:latin typeface="Zilla Slab Light"/>
                <a:ea typeface="Zilla Slab Light"/>
                <a:cs typeface="Zilla Slab Light"/>
                <a:sym typeface="Zilla Slab Light"/>
              </a:defRPr>
            </a:lvl9pPr>
          </a:lstStyle>
          <a:p>
            <a:endParaRPr/>
          </a:p>
        </p:txBody>
      </p:sp>
      <p:sp>
        <p:nvSpPr>
          <p:cNvPr id="23" name="Shape 23"/>
          <p:cNvSpPr txBox="1">
            <a:spLocks noGrp="1"/>
          </p:cNvSpPr>
          <p:nvPr>
            <p:ph type="body" idx="1"/>
          </p:nvPr>
        </p:nvSpPr>
        <p:spPr>
          <a:xfrm>
            <a:off x="457200" y="3530633"/>
            <a:ext cx="4114800" cy="28496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1pPr>
            <a:lvl2pPr marL="914400" lvl="1"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2pPr>
            <a:lvl3pPr marL="1371600" lvl="2"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3pPr>
            <a:lvl4pPr marL="1828800" lvl="3"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4pPr>
            <a:lvl5pPr marL="2286000" lvl="4"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5pPr>
            <a:lvl6pPr marL="2743200" lvl="5"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6pPr>
            <a:lvl7pPr marL="3200400" lvl="6"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7pPr>
            <a:lvl8pPr marL="3657600" lvl="7"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8pPr>
            <a:lvl9pPr marL="4114800" lvl="8" indent="-342900" rtl="0">
              <a:spcBef>
                <a:spcPts val="0"/>
              </a:spcBef>
              <a:spcAft>
                <a:spcPts val="0"/>
              </a:spcAft>
              <a:buClr>
                <a:srgbClr val="FFFFFF"/>
              </a:buClr>
              <a:buSzPts val="1800"/>
              <a:buFont typeface="Zilla Slab Light"/>
              <a:buChar char="▪"/>
              <a:defRPr sz="1800">
                <a:solidFill>
                  <a:srgbClr val="FFFFFF"/>
                </a:solidFill>
                <a:latin typeface="Zilla Slab Light"/>
                <a:ea typeface="Zilla Slab Light"/>
                <a:cs typeface="Zilla Slab Light"/>
                <a:sym typeface="Zilla Slab Light"/>
              </a:defRPr>
            </a:lvl9pPr>
          </a:lstStyle>
          <a:p>
            <a:endParaRPr/>
          </a:p>
        </p:txBody>
      </p:sp>
    </p:spTree>
    <p:extLst>
      <p:ext uri="{BB962C8B-B14F-4D97-AF65-F5344CB8AC3E}">
        <p14:creationId xmlns:p14="http://schemas.microsoft.com/office/powerpoint/2010/main" val="1669376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5D45FA-D9A9-4C41-B84E-D67CB776FAD1}" type="slidenum">
              <a:rPr lang="en-US"/>
              <a:pPr>
                <a:defRPr/>
              </a:pPr>
              <a:t>‹#›</a:t>
            </a:fld>
            <a:endParaRPr lang="en-US"/>
          </a:p>
        </p:txBody>
      </p:sp>
    </p:spTree>
    <p:extLst>
      <p:ext uri="{BB962C8B-B14F-4D97-AF65-F5344CB8AC3E}">
        <p14:creationId xmlns:p14="http://schemas.microsoft.com/office/powerpoint/2010/main" val="89407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8C4F99-D3D8-4355-9650-CD53142E2637}" type="slidenum">
              <a:rPr lang="en-US"/>
              <a:pPr>
                <a:defRPr/>
              </a:pPr>
              <a:t>‹#›</a:t>
            </a:fld>
            <a:endParaRPr lang="en-US"/>
          </a:p>
        </p:txBody>
      </p:sp>
    </p:spTree>
    <p:extLst>
      <p:ext uri="{BB962C8B-B14F-4D97-AF65-F5344CB8AC3E}">
        <p14:creationId xmlns:p14="http://schemas.microsoft.com/office/powerpoint/2010/main" val="61788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189923-90A3-4676-80C3-7F06EB9EBF5D}" type="slidenum">
              <a:rPr lang="en-US"/>
              <a:pPr>
                <a:defRPr/>
              </a:pPr>
              <a:t>‹#›</a:t>
            </a:fld>
            <a:endParaRPr lang="en-US"/>
          </a:p>
        </p:txBody>
      </p:sp>
    </p:spTree>
    <p:extLst>
      <p:ext uri="{BB962C8B-B14F-4D97-AF65-F5344CB8AC3E}">
        <p14:creationId xmlns:p14="http://schemas.microsoft.com/office/powerpoint/2010/main" val="4150304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9FDC3B-F016-40C6-8450-D186A2DABB8F}" type="slidenum">
              <a:rPr lang="en-US"/>
              <a:pPr>
                <a:defRPr/>
              </a:pPr>
              <a:t>‹#›</a:t>
            </a:fld>
            <a:endParaRPr lang="en-US"/>
          </a:p>
        </p:txBody>
      </p:sp>
    </p:spTree>
    <p:extLst>
      <p:ext uri="{BB962C8B-B14F-4D97-AF65-F5344CB8AC3E}">
        <p14:creationId xmlns:p14="http://schemas.microsoft.com/office/powerpoint/2010/main" val="117140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7CDE94-2DB8-457F-AC58-849C33AC3905}" type="slidenum">
              <a:rPr lang="en-US"/>
              <a:pPr>
                <a:defRPr/>
              </a:pPr>
              <a:t>‹#›</a:t>
            </a:fld>
            <a:endParaRPr lang="en-US"/>
          </a:p>
        </p:txBody>
      </p:sp>
    </p:spTree>
    <p:extLst>
      <p:ext uri="{BB962C8B-B14F-4D97-AF65-F5344CB8AC3E}">
        <p14:creationId xmlns:p14="http://schemas.microsoft.com/office/powerpoint/2010/main" val="17608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99705B-3B87-4E1C-9D5F-495A065B8346}" type="slidenum">
              <a:rPr lang="en-US"/>
              <a:pPr>
                <a:defRPr/>
              </a:pPr>
              <a:t>‹#›</a:t>
            </a:fld>
            <a:endParaRPr lang="en-US"/>
          </a:p>
        </p:txBody>
      </p:sp>
    </p:spTree>
    <p:extLst>
      <p:ext uri="{BB962C8B-B14F-4D97-AF65-F5344CB8AC3E}">
        <p14:creationId xmlns:p14="http://schemas.microsoft.com/office/powerpoint/2010/main" val="2395281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3EB33EF-B935-4CC0-B440-1AE65893E54A}" type="slidenum">
              <a:rPr lang="en-US"/>
              <a:pPr>
                <a:defRPr/>
              </a:pPr>
              <a:t>‹#›</a:t>
            </a:fld>
            <a:endParaRPr lang="en-US"/>
          </a:p>
        </p:txBody>
      </p:sp>
    </p:spTree>
    <p:extLst>
      <p:ext uri="{BB962C8B-B14F-4D97-AF65-F5344CB8AC3E}">
        <p14:creationId xmlns:p14="http://schemas.microsoft.com/office/powerpoint/2010/main" val="271792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2C8AF8-D1A7-4884-86B5-ABCA7AFAD67E}" type="slidenum">
              <a:rPr lang="en-US"/>
              <a:pPr>
                <a:defRPr/>
              </a:pPr>
              <a:t>‹#›</a:t>
            </a:fld>
            <a:endParaRPr lang="en-US"/>
          </a:p>
        </p:txBody>
      </p:sp>
    </p:spTree>
    <p:extLst>
      <p:ext uri="{BB962C8B-B14F-4D97-AF65-F5344CB8AC3E}">
        <p14:creationId xmlns:p14="http://schemas.microsoft.com/office/powerpoint/2010/main" val="297529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8120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C7AFEEC-2C20-4EC6-8EB7-0D02E1E43A95}" type="slidenum">
              <a:rPr lang="en-US"/>
              <a:pPr>
                <a:defRPr/>
              </a:pPr>
              <a:t>‹#›</a:t>
            </a:fld>
            <a:endParaRPr lang="en-US"/>
          </a:p>
        </p:txBody>
      </p:sp>
      <p:sp>
        <p:nvSpPr>
          <p:cNvPr id="2" name="Rectangle 9"/>
          <p:cNvSpPr>
            <a:spLocks noChangeArrowheads="1"/>
          </p:cNvSpPr>
          <p:nvPr userDrawn="1"/>
        </p:nvSpPr>
        <p:spPr bwMode="auto">
          <a:xfrm>
            <a:off x="457200" y="1447800"/>
            <a:ext cx="8229600" cy="152400"/>
          </a:xfrm>
          <a:prstGeom prst="rect">
            <a:avLst/>
          </a:prstGeom>
          <a:gradFill rotWithShape="1">
            <a:gsLst>
              <a:gs pos="0">
                <a:srgbClr val="002F00"/>
              </a:gs>
              <a:gs pos="50000">
                <a:srgbClr val="006600"/>
              </a:gs>
              <a:gs pos="100000">
                <a:srgbClr val="002F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1" name="Line 10"/>
          <p:cNvSpPr>
            <a:spLocks noChangeShapeType="1"/>
          </p:cNvSpPr>
          <p:nvPr userDrawn="1"/>
        </p:nvSpPr>
        <p:spPr bwMode="auto">
          <a:xfrm>
            <a:off x="457200" y="1676400"/>
            <a:ext cx="8229600" cy="0"/>
          </a:xfrm>
          <a:prstGeom prst="line">
            <a:avLst/>
          </a:prstGeom>
          <a:noFill/>
          <a:ln w="76200" cmpd="thinThick">
            <a:solidFill>
              <a:schemeClr val="tx1"/>
            </a:solidFill>
            <a:round/>
            <a:headEnd/>
            <a:tailEnd/>
          </a:ln>
          <a:effectLst>
            <a:outerShdw dist="35921" dir="2700000" algn="ctr" rotWithShape="0">
              <a:srgbClr val="006600"/>
            </a:outerShdw>
          </a:effectLst>
          <a:extLst>
            <a:ext uri="{909E8E84-426E-40DD-AFC4-6F175D3DCCD1}">
              <a14:hiddenFill xmlns:a14="http://schemas.microsoft.com/office/drawing/2010/main">
                <a:noFill/>
              </a14:hiddenFill>
            </a:ext>
          </a:extLst>
        </p:spPr>
        <p:txBody>
          <a:bodyPr/>
          <a:lstStyle/>
          <a:p>
            <a:endParaRPr lang="en-US"/>
          </a:p>
        </p:txBody>
      </p:sp>
      <p:sp>
        <p:nvSpPr>
          <p:cNvPr id="1032" name="Line 12"/>
          <p:cNvSpPr>
            <a:spLocks noChangeShapeType="1"/>
          </p:cNvSpPr>
          <p:nvPr userDrawn="1"/>
        </p:nvSpPr>
        <p:spPr bwMode="auto">
          <a:xfrm>
            <a:off x="457200" y="6172200"/>
            <a:ext cx="8229600" cy="0"/>
          </a:xfrm>
          <a:prstGeom prst="line">
            <a:avLst/>
          </a:prstGeom>
          <a:noFill/>
          <a:ln w="76200" cmpd="tri">
            <a:solidFill>
              <a:srgbClr val="006600"/>
            </a:solidFill>
            <a:round/>
            <a:headEnd/>
            <a:tailEnd/>
          </a:ln>
          <a:effectLst>
            <a:outerShdw dist="35921" dir="2700000" algn="ctr" rotWithShape="0">
              <a:schemeClr val="tx2"/>
            </a:outerShdw>
          </a:effectLst>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alibri" pitchFamily="34" charset="0"/>
        </a:defRPr>
      </a:lvl2pPr>
      <a:lvl3pPr algn="ctr" rtl="0" eaLnBrk="0" fontAlgn="base" hangingPunct="0">
        <a:spcBef>
          <a:spcPct val="0"/>
        </a:spcBef>
        <a:spcAft>
          <a:spcPct val="0"/>
        </a:spcAft>
        <a:defRPr sz="3600">
          <a:solidFill>
            <a:schemeClr val="tx2"/>
          </a:solidFill>
          <a:latin typeface="Calibri" pitchFamily="34" charset="0"/>
        </a:defRPr>
      </a:lvl3pPr>
      <a:lvl4pPr algn="ctr" rtl="0" eaLnBrk="0" fontAlgn="base" hangingPunct="0">
        <a:spcBef>
          <a:spcPct val="0"/>
        </a:spcBef>
        <a:spcAft>
          <a:spcPct val="0"/>
        </a:spcAft>
        <a:defRPr sz="3600">
          <a:solidFill>
            <a:schemeClr val="tx2"/>
          </a:solidFill>
          <a:latin typeface="Calibri" pitchFamily="34" charset="0"/>
        </a:defRPr>
      </a:lvl4pPr>
      <a:lvl5pPr algn="ctr" rtl="0" eaLnBrk="0" fontAlgn="base" hangingPunct="0">
        <a:spcBef>
          <a:spcPct val="0"/>
        </a:spcBef>
        <a:spcAft>
          <a:spcPct val="0"/>
        </a:spcAft>
        <a:defRPr sz="3600">
          <a:solidFill>
            <a:schemeClr val="tx2"/>
          </a:solidFill>
          <a:latin typeface="Calibri" pitchFamily="34" charset="0"/>
        </a:defRPr>
      </a:lvl5pPr>
      <a:lvl6pPr marL="457200" algn="ctr" rtl="0" fontAlgn="base">
        <a:spcBef>
          <a:spcPct val="0"/>
        </a:spcBef>
        <a:spcAft>
          <a:spcPct val="0"/>
        </a:spcAft>
        <a:defRPr sz="3600">
          <a:solidFill>
            <a:schemeClr val="tx2"/>
          </a:solidFill>
          <a:latin typeface="Calibri" pitchFamily="34" charset="0"/>
        </a:defRPr>
      </a:lvl6pPr>
      <a:lvl7pPr marL="914400" algn="ctr" rtl="0" fontAlgn="base">
        <a:spcBef>
          <a:spcPct val="0"/>
        </a:spcBef>
        <a:spcAft>
          <a:spcPct val="0"/>
        </a:spcAft>
        <a:defRPr sz="3600">
          <a:solidFill>
            <a:schemeClr val="tx2"/>
          </a:solidFill>
          <a:latin typeface="Calibri" pitchFamily="34" charset="0"/>
        </a:defRPr>
      </a:lvl7pPr>
      <a:lvl8pPr marL="1371600" algn="ctr" rtl="0" fontAlgn="base">
        <a:spcBef>
          <a:spcPct val="0"/>
        </a:spcBef>
        <a:spcAft>
          <a:spcPct val="0"/>
        </a:spcAft>
        <a:defRPr sz="3600">
          <a:solidFill>
            <a:schemeClr val="tx2"/>
          </a:solidFill>
          <a:latin typeface="Calibri" pitchFamily="34" charset="0"/>
        </a:defRPr>
      </a:lvl8pPr>
      <a:lvl9pPr marL="1828800" algn="ctr" rtl="0" fontAlgn="base">
        <a:spcBef>
          <a:spcPct val="0"/>
        </a:spcBef>
        <a:spcAft>
          <a:spcPct val="0"/>
        </a:spcAft>
        <a:defRPr sz="36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mailto:info@lern.org" TargetMode="External"/><Relationship Id="rId2" Type="http://schemas.openxmlformats.org/officeDocument/2006/relationships/hyperlink" Target="http://www.lern.org/" TargetMode="Externa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gif"/><Relationship Id="rId4" Type="http://schemas.openxmlformats.org/officeDocument/2006/relationships/hyperlink" Target="mailto:marsello@lern.or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7"/>
          <p:cNvSpPr>
            <a:spLocks noGrp="1" noChangeArrowheads="1"/>
          </p:cNvSpPr>
          <p:nvPr>
            <p:ph type="ctrTitle"/>
          </p:nvPr>
        </p:nvSpPr>
        <p:spPr bwMode="auto">
          <a:xfrm>
            <a:off x="685800" y="1981200"/>
            <a:ext cx="7772400" cy="147002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eaLnBrk="1" hangingPunct="1"/>
            <a:r>
              <a:rPr lang="en-US" sz="7200" b="1">
                <a:solidFill>
                  <a:srgbClr val="006600"/>
                </a:solidFill>
              </a:rPr>
              <a:t>Why Winners Win</a:t>
            </a:r>
          </a:p>
        </p:txBody>
      </p:sp>
      <p:sp>
        <p:nvSpPr>
          <p:cNvPr id="2051" name="Rectangle 8"/>
          <p:cNvSpPr>
            <a:spLocks noGrp="1" noChangeArrowheads="1"/>
          </p:cNvSpPr>
          <p:nvPr>
            <p:ph type="subTitle" idx="1"/>
          </p:nvPr>
        </p:nvSpPr>
        <p:spPr>
          <a:xfrm>
            <a:off x="1371600" y="3432175"/>
            <a:ext cx="6400800" cy="1752600"/>
          </a:xfrm>
        </p:spPr>
        <p:txBody>
          <a:bodyPr/>
          <a:lstStyle/>
          <a:p>
            <a:pPr eaLnBrk="1" hangingPunct="1"/>
            <a:r>
              <a:rPr lang="en-US" dirty="0"/>
              <a:t>Greg </a:t>
            </a:r>
            <a:r>
              <a:rPr lang="en-US" dirty="0" err="1"/>
              <a:t>Marsello</a:t>
            </a:r>
            <a:endParaRPr lang="en-US" dirty="0"/>
          </a:p>
          <a:p>
            <a:pPr eaLnBrk="1" hangingPunct="1"/>
            <a:r>
              <a:rPr lang="en-US" dirty="0"/>
              <a:t>June 19, 2018</a:t>
            </a:r>
          </a:p>
        </p:txBody>
      </p:sp>
      <p:pic>
        <p:nvPicPr>
          <p:cNvPr id="2052" name="Picture 6" descr="lernlogo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4800600"/>
            <a:ext cx="2667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0E5748-1594-3F48-8788-61AEF884F165}"/>
              </a:ext>
            </a:extLst>
          </p:cNvPr>
          <p:cNvSpPr>
            <a:spLocks noGrp="1"/>
          </p:cNvSpPr>
          <p:nvPr>
            <p:ph type="title"/>
          </p:nvPr>
        </p:nvSpPr>
        <p:spPr>
          <a:xfrm>
            <a:off x="457200" y="457200"/>
            <a:ext cx="8229600" cy="960438"/>
          </a:xfrm>
        </p:spPr>
        <p:txBody>
          <a:bodyPr/>
          <a:lstStyle/>
          <a:p>
            <a:pPr algn="l"/>
            <a:r>
              <a:rPr lang="en-US" sz="4400" b="1" dirty="0"/>
              <a:t>Rating</a:t>
            </a:r>
          </a:p>
        </p:txBody>
      </p:sp>
      <p:graphicFrame>
        <p:nvGraphicFramePr>
          <p:cNvPr id="4" name="Content Placeholder 3">
            <a:extLst>
              <a:ext uri="{FF2B5EF4-FFF2-40B4-BE49-F238E27FC236}">
                <a16:creationId xmlns:a16="http://schemas.microsoft.com/office/drawing/2014/main" xmlns="" id="{CA7DCF24-C083-404C-9576-2D5690090820}"/>
              </a:ext>
            </a:extLst>
          </p:cNvPr>
          <p:cNvGraphicFramePr>
            <a:graphicFrameLocks noGrp="1"/>
          </p:cNvGraphicFramePr>
          <p:nvPr>
            <p:ph idx="1"/>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55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D2EBAB-D0B7-0B49-8939-459C4AF71CE3}"/>
              </a:ext>
            </a:extLst>
          </p:cNvPr>
          <p:cNvSpPr>
            <a:spLocks noGrp="1"/>
          </p:cNvSpPr>
          <p:nvPr>
            <p:ph type="title"/>
          </p:nvPr>
        </p:nvSpPr>
        <p:spPr>
          <a:xfrm>
            <a:off x="457200" y="457200"/>
            <a:ext cx="8229600" cy="960438"/>
          </a:xfrm>
        </p:spPr>
        <p:txBody>
          <a:bodyPr/>
          <a:lstStyle/>
          <a:p>
            <a:pPr algn="l"/>
            <a:r>
              <a:rPr lang="en-US" sz="4400" b="1" dirty="0"/>
              <a:t>Why Winners Win</a:t>
            </a:r>
          </a:p>
        </p:txBody>
      </p:sp>
      <p:pic>
        <p:nvPicPr>
          <p:cNvPr id="9" name="Content Placeholder 8">
            <a:extLst>
              <a:ext uri="{FF2B5EF4-FFF2-40B4-BE49-F238E27FC236}">
                <a16:creationId xmlns:a16="http://schemas.microsoft.com/office/drawing/2014/main" xmlns="" id="{75F83DEA-38F8-7343-A8C0-B8390E4DF5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7588" y="1905000"/>
            <a:ext cx="7368823" cy="4144963"/>
          </a:xfrm>
        </p:spPr>
      </p:pic>
    </p:spTree>
    <p:extLst>
      <p:ext uri="{BB962C8B-B14F-4D97-AF65-F5344CB8AC3E}">
        <p14:creationId xmlns:p14="http://schemas.microsoft.com/office/powerpoint/2010/main" val="1818922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3"/>
          <p:cNvSpPr>
            <a:spLocks noGrp="1" noChangeArrowheads="1"/>
          </p:cNvSpPr>
          <p:nvPr>
            <p:ph type="title"/>
          </p:nvPr>
        </p:nvSpPr>
        <p:spPr bwMode="auto">
          <a:xfrm>
            <a:off x="457200" y="381000"/>
            <a:ext cx="8229600" cy="1036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4400" b="1" dirty="0">
                <a:solidFill>
                  <a:schemeClr val="tx1"/>
                </a:solidFill>
              </a:rPr>
              <a:t>#1. Financially Self-Sufficient</a:t>
            </a:r>
          </a:p>
        </p:txBody>
      </p:sp>
      <p:graphicFrame>
        <p:nvGraphicFramePr>
          <p:cNvPr id="8263" name="Group 71"/>
          <p:cNvGraphicFramePr>
            <a:graphicFrameLocks noGrp="1"/>
          </p:cNvGraphicFramePr>
          <p:nvPr>
            <p:ph idx="4294967295"/>
            <p:extLst>
              <p:ext uri="{D42A27DB-BD31-4B8C-83A1-F6EECF244321}">
                <p14:modId xmlns:p14="http://schemas.microsoft.com/office/powerpoint/2010/main" val="2359899186"/>
              </p:ext>
            </p:extLst>
          </p:nvPr>
        </p:nvGraphicFramePr>
        <p:xfrm>
          <a:off x="419100" y="1981200"/>
          <a:ext cx="8305800" cy="4097338"/>
        </p:xfrm>
        <a:graphic>
          <a:graphicData uri="http://schemas.openxmlformats.org/drawingml/2006/table">
            <a:tbl>
              <a:tblPr/>
              <a:tblGrid>
                <a:gridCol w="3949700">
                  <a:extLst>
                    <a:ext uri="{9D8B030D-6E8A-4147-A177-3AD203B41FA5}">
                      <a16:colId xmlns:a16="http://schemas.microsoft.com/office/drawing/2014/main" xmlns="" val="20000"/>
                    </a:ext>
                  </a:extLst>
                </a:gridCol>
                <a:gridCol w="566738">
                  <a:extLst>
                    <a:ext uri="{9D8B030D-6E8A-4147-A177-3AD203B41FA5}">
                      <a16:colId xmlns:a16="http://schemas.microsoft.com/office/drawing/2014/main" xmlns="" val="20001"/>
                    </a:ext>
                  </a:extLst>
                </a:gridCol>
                <a:gridCol w="1712912">
                  <a:extLst>
                    <a:ext uri="{9D8B030D-6E8A-4147-A177-3AD203B41FA5}">
                      <a16:colId xmlns:a16="http://schemas.microsoft.com/office/drawing/2014/main" xmlns="" val="20002"/>
                    </a:ext>
                  </a:extLst>
                </a:gridCol>
                <a:gridCol w="2076450">
                  <a:extLst>
                    <a:ext uri="{9D8B030D-6E8A-4147-A177-3AD203B41FA5}">
                      <a16:colId xmlns:a16="http://schemas.microsoft.com/office/drawing/2014/main" xmlns="" val="20003"/>
                    </a:ext>
                  </a:extLst>
                </a:gridCol>
              </a:tblGrid>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dobe Caslon Pro" pitchFamily="18" charset="0"/>
                        </a:rPr>
                        <a:t>Income</a:t>
                      </a:r>
                    </a:p>
                  </a:txBody>
                  <a:tcPr marT="45724" marB="45724"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100%</a:t>
                      </a: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Promotion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10-15%</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Production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45-50%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Direct Costs</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60%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622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Operating Margin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40%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Administration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35%</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dobe Caslon Pro" pitchFamily="18" charset="0"/>
                        </a:rPr>
                        <a:t>Net</a:t>
                      </a:r>
                    </a:p>
                  </a:txBody>
                  <a:tcPr marT="45724" marB="45724"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5%</a:t>
                      </a:r>
                    </a:p>
                  </a:txBody>
                  <a:tcPr marT="45724" marB="4572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Ideal Staffing Structure"/>
          <p:cNvPicPr>
            <a:picLocks noChangeAspect="1" noChangeArrowheads="1"/>
          </p:cNvPicPr>
          <p:nvPr/>
        </p:nvPicPr>
        <p:blipFill>
          <a:blip r:embed="rId2">
            <a:extLst>
              <a:ext uri="{28A0092B-C50C-407E-A947-70E740481C1C}">
                <a14:useLocalDpi xmlns:a14="http://schemas.microsoft.com/office/drawing/2010/main" val="0"/>
              </a:ext>
            </a:extLst>
          </a:blip>
          <a:srcRect t="24445"/>
          <a:stretch>
            <a:fillRect/>
          </a:stretch>
        </p:blipFill>
        <p:spPr bwMode="auto">
          <a:xfrm>
            <a:off x="0" y="16764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11"/>
          <p:cNvSpPr>
            <a:spLocks noGrp="1" noChangeArrowheads="1"/>
          </p:cNvSpPr>
          <p:nvPr>
            <p:ph type="title"/>
          </p:nvPr>
        </p:nvSpPr>
        <p:spPr bwMode="auto">
          <a:xfrm>
            <a:off x="609600" y="76200"/>
            <a:ext cx="8839200" cy="121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algn="l" eaLnBrk="1" hangingPunct="1"/>
            <a:r>
              <a:rPr lang="en-US" sz="4400" b="1" dirty="0">
                <a:solidFill>
                  <a:schemeClr val="tx1"/>
                </a:solidFill>
              </a:rPr>
              <a:t>#2. Right Structure &amp;  Operating </a:t>
            </a:r>
            <a:br>
              <a:rPr lang="en-US" sz="4400" b="1" dirty="0">
                <a:solidFill>
                  <a:schemeClr val="tx1"/>
                </a:solidFill>
              </a:rPr>
            </a:br>
            <a:r>
              <a:rPr lang="en-US" sz="4400" b="1" dirty="0">
                <a:solidFill>
                  <a:schemeClr val="tx1"/>
                </a:solidFill>
              </a:rPr>
              <a:t>System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Autofit/>
          </a:bodyPr>
          <a:lstStyle/>
          <a:p>
            <a:pPr algn="l"/>
            <a:r>
              <a:rPr lang="en-US" sz="4400" b="1" dirty="0"/>
              <a:t>Leadership Team &amp; Business Operating System Critical</a:t>
            </a:r>
          </a:p>
        </p:txBody>
      </p:sp>
      <p:sp>
        <p:nvSpPr>
          <p:cNvPr id="3" name="Content Placeholder 2">
            <a:extLst>
              <a:ext uri="{FF2B5EF4-FFF2-40B4-BE49-F238E27FC236}">
                <a16:creationId xmlns:a16="http://schemas.microsoft.com/office/drawing/2014/main" xmlns="" id="{C772A770-217F-9948-8792-A1521AD59619}"/>
              </a:ext>
            </a:extLst>
          </p:cNvPr>
          <p:cNvSpPr>
            <a:spLocks noGrp="1"/>
          </p:cNvSpPr>
          <p:nvPr>
            <p:ph sz="half" idx="1"/>
          </p:nvPr>
        </p:nvSpPr>
        <p:spPr/>
        <p:txBody>
          <a:bodyPr>
            <a:normAutofit/>
          </a:bodyPr>
          <a:lstStyle/>
          <a:p>
            <a:pPr marL="0" indent="0">
              <a:buNone/>
            </a:pPr>
            <a:endParaRPr lang="en-US" sz="2400" dirty="0"/>
          </a:p>
        </p:txBody>
      </p:sp>
      <p:sp>
        <p:nvSpPr>
          <p:cNvPr id="8" name="Content Placeholder 7">
            <a:extLst>
              <a:ext uri="{FF2B5EF4-FFF2-40B4-BE49-F238E27FC236}">
                <a16:creationId xmlns:a16="http://schemas.microsoft.com/office/drawing/2014/main" xmlns="" id="{27E62163-1E76-004A-84A2-58E5E1C10B41}"/>
              </a:ext>
            </a:extLst>
          </p:cNvPr>
          <p:cNvSpPr>
            <a:spLocks noGrp="1"/>
          </p:cNvSpPr>
          <p:nvPr>
            <p:ph sz="half" idx="2"/>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2AF4F367-E046-4E0B-8D17-EC8F91AD0ACA}" type="slidenum">
              <a:rPr lang="en-US" smtClean="0"/>
              <a:pPr>
                <a:defRPr/>
              </a:pPr>
              <a:t>14</a:t>
            </a:fld>
            <a:endParaRPr lang="en-US" dirty="0"/>
          </a:p>
        </p:txBody>
      </p:sp>
      <p:pic>
        <p:nvPicPr>
          <p:cNvPr id="6"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8415" b="-8415"/>
          <a:stretch/>
        </p:blipFill>
        <p:spPr>
          <a:xfrm>
            <a:off x="914400" y="2155884"/>
            <a:ext cx="3124200" cy="3650009"/>
          </a:xfrm>
          <a:prstGeom prst="rect">
            <a:avLst/>
          </a:prstGeom>
          <a:ln>
            <a:noFill/>
          </a:ln>
          <a:effectLst>
            <a:outerShdw blurRad="190500" algn="tl" rotWithShape="0">
              <a:srgbClr val="000000">
                <a:alpha val="70000"/>
              </a:srgbClr>
            </a:outerShdw>
          </a:effectLst>
        </p:spPr>
      </p:pic>
      <p:pic>
        <p:nvPicPr>
          <p:cNvPr id="7" name="Content Placeholder 6" descr="EOS.png"/>
          <p:cNvPicPr>
            <a:picLocks noChangeAspect="1"/>
          </p:cNvPicPr>
          <p:nvPr/>
        </p:nvPicPr>
        <p:blipFill>
          <a:blip r:embed="rId3">
            <a:extLst>
              <a:ext uri="{28A0092B-C50C-407E-A947-70E740481C1C}">
                <a14:useLocalDpi xmlns:a14="http://schemas.microsoft.com/office/drawing/2010/main" val="0"/>
              </a:ext>
            </a:extLst>
          </a:blip>
          <a:srcRect t="-20802" b="-20802"/>
          <a:stretch>
            <a:fillRect/>
          </a:stretch>
        </p:blipFill>
        <p:spPr>
          <a:xfrm>
            <a:off x="4648200" y="1560979"/>
            <a:ext cx="4142613" cy="4839821"/>
          </a:xfrm>
          <a:prstGeom prst="rect">
            <a:avLst/>
          </a:prstGeom>
        </p:spPr>
      </p:pic>
    </p:spTree>
    <p:extLst>
      <p:ext uri="{BB962C8B-B14F-4D97-AF65-F5344CB8AC3E}">
        <p14:creationId xmlns:p14="http://schemas.microsoft.com/office/powerpoint/2010/main" val="1099421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BC886-5C04-B54E-83E0-286F0A631EED}"/>
              </a:ext>
            </a:extLst>
          </p:cNvPr>
          <p:cNvSpPr>
            <a:spLocks noGrp="1"/>
          </p:cNvSpPr>
          <p:nvPr>
            <p:ph type="title"/>
          </p:nvPr>
        </p:nvSpPr>
        <p:spPr/>
        <p:txBody>
          <a:bodyPr/>
          <a:lstStyle/>
          <a:p>
            <a:pPr algn="l"/>
            <a:r>
              <a:rPr lang="en-US" sz="4400" b="1" dirty="0">
                <a:solidFill>
                  <a:schemeClr val="tx1"/>
                </a:solidFill>
              </a:rPr>
              <a:t>#3. Data-Driven Decisions</a:t>
            </a:r>
            <a:endParaRPr lang="en-US" sz="4400" dirty="0"/>
          </a:p>
        </p:txBody>
      </p:sp>
      <p:sp>
        <p:nvSpPr>
          <p:cNvPr id="3" name="Content Placeholder 2">
            <a:extLst>
              <a:ext uri="{FF2B5EF4-FFF2-40B4-BE49-F238E27FC236}">
                <a16:creationId xmlns:a16="http://schemas.microsoft.com/office/drawing/2014/main" xmlns="" id="{7EFD310C-FFDB-E94F-82E8-A9DD1E85552B}"/>
              </a:ext>
            </a:extLst>
          </p:cNvPr>
          <p:cNvSpPr>
            <a:spLocks noGrp="1"/>
          </p:cNvSpPr>
          <p:nvPr>
            <p:ph sz="half" idx="1"/>
          </p:nvPr>
        </p:nvSpPr>
        <p:spPr>
          <a:xfrm>
            <a:off x="457200" y="1828800"/>
            <a:ext cx="4038600" cy="4297363"/>
          </a:xfrm>
        </p:spPr>
        <p:txBody>
          <a:bodyPr/>
          <a:lstStyle/>
          <a:p>
            <a:r>
              <a:rPr lang="en-US" sz="2000" dirty="0"/>
              <a:t>Participant/Student Registration Data: </a:t>
            </a:r>
            <a:r>
              <a:rPr lang="en-US" sz="1600" i="1" dirty="0"/>
              <a:t>Primary Market Segments, Carrier Routes/Postal Codes, Repeat Rate/LTV, Best Customers &amp; Next Course</a:t>
            </a:r>
          </a:p>
          <a:p>
            <a:pPr marL="0" indent="0">
              <a:buNone/>
            </a:pPr>
            <a:endParaRPr lang="en-US" sz="800" dirty="0"/>
          </a:p>
          <a:p>
            <a:r>
              <a:rPr lang="en-US" sz="2000" dirty="0"/>
              <a:t>Course/Class/Activity Data: </a:t>
            </a:r>
            <a:r>
              <a:rPr lang="en-US" sz="1600" i="1" dirty="0"/>
              <a:t>LERN Key Formulas, Operating Margin, Repeat Course/Class &amp; Planning</a:t>
            </a:r>
          </a:p>
          <a:p>
            <a:pPr marL="0" indent="0">
              <a:buNone/>
            </a:pPr>
            <a:endParaRPr lang="en-US" sz="800" dirty="0"/>
          </a:p>
          <a:p>
            <a:r>
              <a:rPr lang="en-US" sz="2000" dirty="0"/>
              <a:t>Promotion Method Data: </a:t>
            </a:r>
            <a:r>
              <a:rPr lang="en-US" sz="1600" i="1" dirty="0"/>
              <a:t>On-Time &amp; Promotion Method ROI</a:t>
            </a:r>
          </a:p>
          <a:p>
            <a:pPr marL="0" indent="0">
              <a:buNone/>
            </a:pPr>
            <a:endParaRPr lang="en-US" sz="800" dirty="0"/>
          </a:p>
          <a:p>
            <a:r>
              <a:rPr lang="en-US" sz="2000" dirty="0"/>
              <a:t>Contract Sales Data: </a:t>
            </a:r>
            <a:r>
              <a:rPr lang="en-US" sz="1600" i="1" dirty="0"/>
              <a:t>LERN Key Formulas, Operating Margin, Client and Contract Star/Dog &amp; Planning</a:t>
            </a:r>
          </a:p>
          <a:p>
            <a:pPr marL="0" indent="0">
              <a:buNone/>
            </a:pPr>
            <a:endParaRPr lang="en-US" sz="1000" i="1" dirty="0"/>
          </a:p>
        </p:txBody>
      </p:sp>
      <p:pic>
        <p:nvPicPr>
          <p:cNvPr id="5" name="Picture 7">
            <a:extLst>
              <a:ext uri="{FF2B5EF4-FFF2-40B4-BE49-F238E27FC236}">
                <a16:creationId xmlns:a16="http://schemas.microsoft.com/office/drawing/2014/main" xmlns="" id="{4287023E-9390-8546-A720-999A72AC9C2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18767" b="13055"/>
          <a:stretch>
            <a:fillRect/>
          </a:stretch>
        </p:blipFill>
        <p:spPr bwMode="auto">
          <a:xfrm>
            <a:off x="5448300" y="2806842"/>
            <a:ext cx="2438400" cy="249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794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Continuing Education Essentials_Page_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2938" y="1828800"/>
            <a:ext cx="27606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12"/>
          <p:cNvSpPr>
            <a:spLocks noGrp="1" noChangeArrowheads="1"/>
          </p:cNvSpPr>
          <p:nvPr>
            <p:ph type="title"/>
          </p:nvPr>
        </p:nvSpPr>
        <p:spPr bwMode="auto">
          <a:xfrm>
            <a:off x="457200" y="381000"/>
            <a:ext cx="8229600" cy="1036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4400" b="1" dirty="0">
                <a:solidFill>
                  <a:schemeClr val="tx1"/>
                </a:solidFill>
              </a:rPr>
              <a:t>#4. Best Practices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2944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286000"/>
            <a:ext cx="29448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8"/>
          <p:cNvSpPr txBox="1">
            <a:spLocks noChangeArrowheads="1"/>
          </p:cNvSpPr>
          <p:nvPr/>
        </p:nvSpPr>
        <p:spPr bwMode="auto">
          <a:xfrm rot="-1776267">
            <a:off x="1828800" y="3653264"/>
            <a:ext cx="2133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dirty="0"/>
              <a:t>One-Year Business Plan</a:t>
            </a:r>
          </a:p>
        </p:txBody>
      </p:sp>
      <p:sp>
        <p:nvSpPr>
          <p:cNvPr id="10245" name="Text Box 9"/>
          <p:cNvSpPr txBox="1">
            <a:spLocks noChangeArrowheads="1"/>
          </p:cNvSpPr>
          <p:nvPr/>
        </p:nvSpPr>
        <p:spPr bwMode="auto">
          <a:xfrm rot="-1776267">
            <a:off x="5737225" y="397351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Strategic Plan</a:t>
            </a:r>
          </a:p>
        </p:txBody>
      </p:sp>
      <p:sp>
        <p:nvSpPr>
          <p:cNvPr id="10246" name="Rectangle 12"/>
          <p:cNvSpPr>
            <a:spLocks noGrp="1" noChangeArrowheads="1"/>
          </p:cNvSpPr>
          <p:nvPr>
            <p:ph type="title"/>
          </p:nvPr>
        </p:nvSpPr>
        <p:spPr bwMode="auto">
          <a:xfrm>
            <a:off x="457200" y="381000"/>
            <a:ext cx="8229600" cy="1036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4400" b="1" dirty="0">
                <a:solidFill>
                  <a:schemeClr val="tx1"/>
                </a:solidFill>
              </a:rPr>
              <a:t>#5. One-Year &amp; Strategic Planning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036638"/>
          </a:xfrm>
        </p:spPr>
        <p:txBody>
          <a:bodyPr>
            <a:normAutofit/>
          </a:bodyPr>
          <a:lstStyle/>
          <a:p>
            <a:pPr algn="l"/>
            <a:r>
              <a:rPr lang="en-US" sz="4000" b="1" dirty="0"/>
              <a:t>The Plans</a:t>
            </a:r>
          </a:p>
        </p:txBody>
      </p:sp>
      <p:sp>
        <p:nvSpPr>
          <p:cNvPr id="5" name="Slide Number Placeholder 4"/>
          <p:cNvSpPr>
            <a:spLocks noGrp="1"/>
          </p:cNvSpPr>
          <p:nvPr>
            <p:ph type="sldNum" sz="quarter" idx="12"/>
          </p:nvPr>
        </p:nvSpPr>
        <p:spPr/>
        <p:txBody>
          <a:bodyPr/>
          <a:lstStyle/>
          <a:p>
            <a:pPr>
              <a:defRPr/>
            </a:pPr>
            <a:fld id="{2AF4F367-E046-4E0B-8D17-EC8F91AD0ACA}" type="slidenum">
              <a:rPr lang="en-US" smtClean="0"/>
              <a:pPr>
                <a:defRPr/>
              </a:pPr>
              <a:t>18</a:t>
            </a:fld>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59673442"/>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3965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Autofit/>
          </a:bodyPr>
          <a:lstStyle/>
          <a:p>
            <a:pPr algn="l"/>
            <a:r>
              <a:rPr lang="en-US" sz="4000" b="1" dirty="0"/>
              <a:t>LERN One-Year </a:t>
            </a:r>
            <a:br>
              <a:rPr lang="en-US" sz="4000" b="1" dirty="0"/>
            </a:br>
            <a:r>
              <a:rPr lang="en-US" sz="4000" b="1" dirty="0"/>
              <a:t>Business Plan Model</a:t>
            </a:r>
          </a:p>
        </p:txBody>
      </p:sp>
      <p:sp>
        <p:nvSpPr>
          <p:cNvPr id="3" name="Content Placeholder 2"/>
          <p:cNvSpPr>
            <a:spLocks noGrp="1"/>
          </p:cNvSpPr>
          <p:nvPr>
            <p:ph sz="half" idx="1"/>
          </p:nvPr>
        </p:nvSpPr>
        <p:spPr>
          <a:xfrm>
            <a:off x="457200" y="1828800"/>
            <a:ext cx="4038600" cy="4876800"/>
          </a:xfrm>
        </p:spPr>
        <p:txBody>
          <a:bodyPr>
            <a:noAutofit/>
          </a:bodyPr>
          <a:lstStyle/>
          <a:p>
            <a:pPr marL="0" indent="0">
              <a:lnSpc>
                <a:spcPct val="90000"/>
              </a:lnSpc>
              <a:buNone/>
            </a:pPr>
            <a:r>
              <a:rPr lang="en-US" sz="2000" dirty="0"/>
              <a:t>1. Annual Goals </a:t>
            </a:r>
          </a:p>
          <a:p>
            <a:pPr marL="0" indent="0">
              <a:lnSpc>
                <a:spcPct val="90000"/>
              </a:lnSpc>
              <a:buNone/>
            </a:pPr>
            <a:r>
              <a:rPr lang="en-US" sz="2000" dirty="0"/>
              <a:t>2. Annual Budget </a:t>
            </a:r>
          </a:p>
          <a:p>
            <a:pPr marL="0" indent="0">
              <a:lnSpc>
                <a:spcPct val="90000"/>
              </a:lnSpc>
              <a:buNone/>
            </a:pPr>
            <a:r>
              <a:rPr lang="en-US" sz="2000" dirty="0"/>
              <a:t>3. Program/Service Areas</a:t>
            </a:r>
          </a:p>
          <a:p>
            <a:pPr lvl="1" indent="0">
              <a:lnSpc>
                <a:spcPct val="90000"/>
              </a:lnSpc>
              <a:buNone/>
            </a:pPr>
            <a:r>
              <a:rPr lang="en-US" sz="1600" dirty="0"/>
              <a:t>a. OM Budget</a:t>
            </a:r>
          </a:p>
          <a:p>
            <a:pPr lvl="1" indent="0">
              <a:lnSpc>
                <a:spcPct val="90000"/>
              </a:lnSpc>
              <a:buNone/>
            </a:pPr>
            <a:r>
              <a:rPr lang="en-US" sz="1600" dirty="0"/>
              <a:t>b. Benchmarks</a:t>
            </a:r>
          </a:p>
          <a:p>
            <a:pPr lvl="1" indent="0">
              <a:lnSpc>
                <a:spcPct val="90000"/>
              </a:lnSpc>
              <a:buNone/>
            </a:pPr>
            <a:r>
              <a:rPr lang="en-US" sz="1600" dirty="0"/>
              <a:t>c.	 Course/Contract Goals</a:t>
            </a:r>
          </a:p>
          <a:p>
            <a:pPr lvl="1" indent="0">
              <a:lnSpc>
                <a:spcPct val="90000"/>
              </a:lnSpc>
              <a:buNone/>
            </a:pPr>
            <a:r>
              <a:rPr lang="en-US" sz="1600" dirty="0"/>
              <a:t>d. Market Segments</a:t>
            </a:r>
          </a:p>
          <a:p>
            <a:pPr lvl="1" indent="0">
              <a:lnSpc>
                <a:spcPct val="90000"/>
              </a:lnSpc>
              <a:buNone/>
            </a:pPr>
            <a:r>
              <a:rPr lang="en-US" sz="1600" dirty="0"/>
              <a:t>e.	 Strategies</a:t>
            </a:r>
          </a:p>
          <a:p>
            <a:pPr marL="0" indent="0">
              <a:lnSpc>
                <a:spcPct val="90000"/>
              </a:lnSpc>
              <a:buNone/>
            </a:pPr>
            <a:r>
              <a:rPr lang="en-US" sz="2000" dirty="0"/>
              <a:t>4. Term/Quarter </a:t>
            </a:r>
          </a:p>
          <a:p>
            <a:pPr marL="0" indent="0">
              <a:lnSpc>
                <a:spcPct val="90000"/>
              </a:lnSpc>
              <a:buNone/>
            </a:pPr>
            <a:r>
              <a:rPr lang="en-US" sz="2000" dirty="0"/>
              <a:t>5. Promotion Strategies: Type/Distribution/Retention</a:t>
            </a:r>
          </a:p>
          <a:p>
            <a:pPr marL="0" indent="0">
              <a:lnSpc>
                <a:spcPct val="90000"/>
              </a:lnSpc>
              <a:buNone/>
            </a:pPr>
            <a:r>
              <a:rPr lang="en-US" sz="2000" dirty="0"/>
              <a:t>6. Promotion Timeline</a:t>
            </a:r>
          </a:p>
          <a:p>
            <a:pPr marL="0" indent="0">
              <a:lnSpc>
                <a:spcPct val="90000"/>
              </a:lnSpc>
              <a:buNone/>
            </a:pPr>
            <a:r>
              <a:rPr lang="en-US" sz="2000" dirty="0"/>
              <a:t>7. Staff Responsibilities</a:t>
            </a:r>
          </a:p>
          <a:p>
            <a:endParaRPr lang="en-US" sz="2100"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558598833"/>
              </p:ext>
            </p:extLst>
          </p:nvPr>
        </p:nvGraphicFramePr>
        <p:xfrm>
          <a:off x="4959689" y="762000"/>
          <a:ext cx="4038600" cy="5629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pPr>
              <a:defRPr/>
            </a:pPr>
            <a:fld id="{DC41A980-B9A2-4085-88B9-222FBFF98CBB}" type="slidenum">
              <a:rPr lang="en-US" smtClean="0"/>
              <a:pPr>
                <a:defRPr/>
              </a:pPr>
              <a:t>19</a:t>
            </a:fld>
            <a:endParaRPr lang="en-US" dirty="0"/>
          </a:p>
        </p:txBody>
      </p:sp>
    </p:spTree>
    <p:extLst>
      <p:ext uri="{BB962C8B-B14F-4D97-AF65-F5344CB8AC3E}">
        <p14:creationId xmlns:p14="http://schemas.microsoft.com/office/powerpoint/2010/main" val="3513145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229600" cy="884238"/>
          </a:xfrm>
        </p:spPr>
        <p:txBody>
          <a:bodyPr>
            <a:normAutofit/>
          </a:bodyPr>
          <a:lstStyle/>
          <a:p>
            <a:pPr algn="l"/>
            <a:r>
              <a:rPr lang="en-US" sz="4400" b="1" dirty="0"/>
              <a:t>Using </a:t>
            </a:r>
            <a:r>
              <a:rPr lang="en-US" sz="4400" b="1" dirty="0" err="1"/>
              <a:t>GoToWebinar</a:t>
            </a:r>
            <a:endParaRPr lang="en-US" sz="4400" b="1" dirty="0"/>
          </a:p>
        </p:txBody>
      </p:sp>
      <p:sp>
        <p:nvSpPr>
          <p:cNvPr id="5" name="Content Placeholder 4"/>
          <p:cNvSpPr>
            <a:spLocks noGrp="1"/>
          </p:cNvSpPr>
          <p:nvPr>
            <p:ph sz="half" idx="1"/>
          </p:nvPr>
        </p:nvSpPr>
        <p:spPr/>
        <p:txBody>
          <a:bodyPr>
            <a:normAutofit fontScale="70000" lnSpcReduction="20000"/>
          </a:bodyPr>
          <a:lstStyle/>
          <a:p>
            <a:pPr marL="285750" indent="-285750">
              <a:buFont typeface="Arial" panose="020B0604020202020204" pitchFamily="34" charset="0"/>
              <a:buChar char="•"/>
            </a:pPr>
            <a:r>
              <a:rPr lang="en-US" dirty="0">
                <a:cs typeface="Arial" panose="020B0604020202020204" pitchFamily="34" charset="0"/>
              </a:rPr>
              <a:t>Today’s webinar will be recorded. Within the next 24 hours an email with a link to the recorded presentation and handouts will be sent out.</a:t>
            </a:r>
          </a:p>
          <a:p>
            <a:pPr marL="0" indent="0">
              <a:buNone/>
            </a:pPr>
            <a:endParaRPr lang="en-US"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Please do not place the GTW conference call on hold. If you need to take another call, please leave the GTW call and rejoin later. </a:t>
            </a:r>
          </a:p>
          <a:p>
            <a:pPr marL="457200" lvl="1" indent="0">
              <a:buNone/>
            </a:pPr>
            <a:endParaRPr lang="en-US" sz="2900"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Please use the Questions function in your GTW menu to ask any questions.</a:t>
            </a:r>
          </a:p>
          <a:p>
            <a:pPr marL="0" indent="0">
              <a:buNone/>
            </a:pPr>
            <a:endParaRPr lang="en-US" dirty="0"/>
          </a:p>
        </p:txBody>
      </p:sp>
      <p:pic>
        <p:nvPicPr>
          <p:cNvPr id="7"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7455" r="-27455"/>
          <a:stretch>
            <a:fillRect/>
          </a:stretch>
        </p:blipFill>
        <p:spPr>
          <a:xfrm>
            <a:off x="4648200" y="1828800"/>
            <a:ext cx="4038600" cy="4144963"/>
          </a:xfrm>
          <a:prstGeom prst="rect">
            <a:avLst/>
          </a:prstGeom>
        </p:spPr>
      </p:pic>
    </p:spTree>
    <p:extLst>
      <p:ext uri="{BB962C8B-B14F-4D97-AF65-F5344CB8AC3E}">
        <p14:creationId xmlns:p14="http://schemas.microsoft.com/office/powerpoint/2010/main" val="1744010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p:cNvPicPr>
            <a:picLocks noChangeAspect="1" noChangeArrowheads="1"/>
          </p:cNvPicPr>
          <p:nvPr/>
        </p:nvPicPr>
        <p:blipFill>
          <a:blip r:embed="rId2">
            <a:extLst>
              <a:ext uri="{28A0092B-C50C-407E-A947-70E740481C1C}">
                <a14:useLocalDpi xmlns:a14="http://schemas.microsoft.com/office/drawing/2010/main" val="0"/>
              </a:ext>
            </a:extLst>
          </a:blip>
          <a:srcRect t="5000" b="5000"/>
          <a:stretch>
            <a:fillRect/>
          </a:stretch>
        </p:blipFill>
        <p:spPr bwMode="auto">
          <a:xfrm>
            <a:off x="2328863" y="1836738"/>
            <a:ext cx="4484687" cy="425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8"/>
          <p:cNvSpPr>
            <a:spLocks noGrp="1" noChangeArrowheads="1"/>
          </p:cNvSpPr>
          <p:nvPr>
            <p:ph type="title"/>
          </p:nvPr>
        </p:nvSpPr>
        <p:spPr bwMode="auto">
          <a:xfrm>
            <a:off x="457200" y="457200"/>
            <a:ext cx="8229600" cy="960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4400" b="1" dirty="0">
                <a:solidFill>
                  <a:schemeClr val="tx1"/>
                </a:solidFill>
              </a:rPr>
              <a:t>#6. Right Software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8"/>
          <p:cNvSpPr>
            <a:spLocks noGrp="1" noChangeArrowheads="1"/>
          </p:cNvSpPr>
          <p:nvPr>
            <p:ph type="title"/>
          </p:nvPr>
        </p:nvSpPr>
        <p:spPr bwMode="auto">
          <a:xfrm>
            <a:off x="609600" y="0"/>
            <a:ext cx="8534400" cy="14176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4400" b="1" dirty="0">
                <a:solidFill>
                  <a:schemeClr val="tx1"/>
                </a:solidFill>
              </a:rPr>
              <a:t>#7. Visionary &amp; Connected Leadership: 50%, 25%, 25%</a:t>
            </a:r>
          </a:p>
        </p:txBody>
      </p:sp>
      <p:pic>
        <p:nvPicPr>
          <p:cNvPr id="1026" name="Picture 2" descr="C:\Users\Gale\Documents\Conference  Files\2013\Presentations\Greg Marsello\Why Winners Win\pictures etc\MP90043130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1828800"/>
            <a:ext cx="6324600" cy="42147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pPr algn="l"/>
            <a:r>
              <a:rPr lang="en-US" sz="4400" b="1" dirty="0"/>
              <a:t>6 Key Benchmarks</a:t>
            </a:r>
          </a:p>
        </p:txBody>
      </p:sp>
      <p:sp>
        <p:nvSpPr>
          <p:cNvPr id="3" name="Content Placeholder 2"/>
          <p:cNvSpPr>
            <a:spLocks noGrp="1"/>
          </p:cNvSpPr>
          <p:nvPr>
            <p:ph idx="1"/>
          </p:nvPr>
        </p:nvSpPr>
        <p:spPr>
          <a:xfrm>
            <a:off x="457200" y="1905000"/>
            <a:ext cx="8229600" cy="4800600"/>
          </a:xfrm>
        </p:spPr>
        <p:txBody>
          <a:bodyPr>
            <a:noAutofit/>
          </a:bodyPr>
          <a:lstStyle/>
          <a:p>
            <a:r>
              <a:rPr lang="en-US" sz="2200" dirty="0"/>
              <a:t>Staff Productivity (Revenue/FTE Staff): $125,000 (winners at $150,000-$250,000</a:t>
            </a:r>
          </a:p>
          <a:p>
            <a:r>
              <a:rPr lang="en-US" sz="2200" dirty="0"/>
              <a:t>Operating Margin (Revenue – Direct Costs): 40% (winners striving for 50%)</a:t>
            </a:r>
          </a:p>
          <a:p>
            <a:r>
              <a:rPr lang="en-US" sz="2200" dirty="0"/>
              <a:t>Net (Operating Margin – Administration Costs): 5% (winners striving for 5-10%)</a:t>
            </a:r>
          </a:p>
          <a:p>
            <a:r>
              <a:rPr lang="en-US" sz="2200" dirty="0"/>
              <a:t>Repeat Rate (People/Clients repeating from Year 1 to Year 2/People/Clients from Year 1): CP 30-50% and CT 50</a:t>
            </a:r>
            <a:endParaRPr lang="en-US" sz="2200" i="1" dirty="0"/>
          </a:p>
          <a:p>
            <a:r>
              <a:rPr lang="en-US" sz="2200" dirty="0"/>
              <a:t>New (New Offerings/Total Offerings): CP and CT 20-30</a:t>
            </a:r>
            <a:endParaRPr lang="en-US" sz="2200" i="1" dirty="0"/>
          </a:p>
          <a:p>
            <a:r>
              <a:rPr lang="en-US" sz="2200" dirty="0"/>
              <a:t>Cancellation Rate (Cancelled Offerings or Contracts/Total Offerings or Contracts): CP 15% and CT 0-5%</a:t>
            </a:r>
          </a:p>
        </p:txBody>
      </p:sp>
    </p:spTree>
    <p:extLst>
      <p:ext uri="{BB962C8B-B14F-4D97-AF65-F5344CB8AC3E}">
        <p14:creationId xmlns:p14="http://schemas.microsoft.com/office/powerpoint/2010/main" val="396049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lstStyle/>
          <a:p>
            <a:pPr algn="l"/>
            <a:r>
              <a:rPr lang="en-US" b="1" dirty="0"/>
              <a:t>Score Your Program</a:t>
            </a:r>
            <a:r>
              <a:rPr lang="is-IS" b="1" dirty="0"/>
              <a:t>…0/.5/1</a:t>
            </a:r>
            <a:endParaRPr lang="en-US" b="1" dirty="0"/>
          </a:p>
        </p:txBody>
      </p:sp>
      <p:sp>
        <p:nvSpPr>
          <p:cNvPr id="5" name="Content Placeholder 4"/>
          <p:cNvSpPr>
            <a:spLocks noGrp="1"/>
          </p:cNvSpPr>
          <p:nvPr>
            <p:ph sz="half" idx="1"/>
          </p:nvPr>
        </p:nvSpPr>
        <p:spPr>
          <a:xfrm>
            <a:off x="457200" y="1828800"/>
            <a:ext cx="4038600" cy="4114800"/>
          </a:xfrm>
        </p:spPr>
        <p:txBody>
          <a:bodyPr>
            <a:normAutofit fontScale="92500" lnSpcReduction="20000"/>
          </a:bodyPr>
          <a:lstStyle/>
          <a:p>
            <a:pPr marL="514350" indent="-514350">
              <a:buAutoNum type="arabicPeriod"/>
            </a:pPr>
            <a:r>
              <a:rPr lang="en-US" dirty="0"/>
              <a:t>Financially self-sufficient</a:t>
            </a:r>
          </a:p>
          <a:p>
            <a:pPr marL="514350" indent="-514350">
              <a:buAutoNum type="arabicPeriod"/>
            </a:pPr>
            <a:r>
              <a:rPr lang="en-US" dirty="0"/>
              <a:t>Right structure and operating system</a:t>
            </a:r>
          </a:p>
          <a:p>
            <a:pPr marL="514350" indent="-514350">
              <a:buAutoNum type="arabicPeriod"/>
            </a:pPr>
            <a:r>
              <a:rPr lang="en-US" dirty="0"/>
              <a:t>Data-driven decisions</a:t>
            </a:r>
          </a:p>
          <a:p>
            <a:pPr marL="514350" indent="-514350">
              <a:buAutoNum type="arabicPeriod"/>
            </a:pPr>
            <a:r>
              <a:rPr lang="en-US" dirty="0"/>
              <a:t>Best practices</a:t>
            </a:r>
          </a:p>
          <a:p>
            <a:pPr marL="514350" indent="-514350">
              <a:buAutoNum type="arabicPeriod"/>
            </a:pPr>
            <a:r>
              <a:rPr lang="en-US" dirty="0"/>
              <a:t>One-year and strategic plans</a:t>
            </a:r>
          </a:p>
          <a:p>
            <a:pPr marL="514350" indent="-514350">
              <a:buAutoNum type="arabicPeriod"/>
            </a:pPr>
            <a:r>
              <a:rPr lang="en-US" dirty="0"/>
              <a:t>Right software</a:t>
            </a:r>
          </a:p>
          <a:p>
            <a:pPr marL="514350" indent="-514350">
              <a:buAutoNum type="arabicPeriod"/>
            </a:pPr>
            <a:r>
              <a:rPr lang="en-US" dirty="0"/>
              <a:t>Visionary and connected leader</a:t>
            </a:r>
          </a:p>
          <a:p>
            <a:pPr marL="514350" indent="-514350">
              <a:buAutoNum type="arabicPeriod"/>
            </a:pPr>
            <a:endParaRPr lang="en-US" dirty="0"/>
          </a:p>
        </p:txBody>
      </p:sp>
      <p:sp>
        <p:nvSpPr>
          <p:cNvPr id="6" name="Content Placeholder 5"/>
          <p:cNvSpPr>
            <a:spLocks noGrp="1"/>
          </p:cNvSpPr>
          <p:nvPr>
            <p:ph sz="half" idx="2"/>
          </p:nvPr>
        </p:nvSpPr>
        <p:spPr/>
        <p:txBody>
          <a:bodyPr>
            <a:normAutofit fontScale="92500" lnSpcReduction="20000"/>
          </a:bodyPr>
          <a:lstStyle/>
          <a:p>
            <a:r>
              <a:rPr lang="en-US" dirty="0"/>
              <a:t>6 to 7 a Winner</a:t>
            </a:r>
          </a:p>
          <a:p>
            <a:r>
              <a:rPr lang="en-US" dirty="0"/>
              <a:t>3 to 5 a Work in Progress</a:t>
            </a:r>
          </a:p>
          <a:p>
            <a:r>
              <a:rPr lang="en-US" dirty="0"/>
              <a:t>0 to 2 at Risk</a:t>
            </a:r>
          </a:p>
        </p:txBody>
      </p:sp>
      <p:pic>
        <p:nvPicPr>
          <p:cNvPr id="7" name="Picture 6" descr="221011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2238" y="4064000"/>
            <a:ext cx="3422162" cy="1779524"/>
          </a:xfrm>
          <a:prstGeom prst="rect">
            <a:avLst/>
          </a:prstGeom>
        </p:spPr>
      </p:pic>
    </p:spTree>
    <p:extLst>
      <p:ext uri="{BB962C8B-B14F-4D97-AF65-F5344CB8AC3E}">
        <p14:creationId xmlns:p14="http://schemas.microsoft.com/office/powerpoint/2010/main" val="166473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D37E5-4B1B-3746-B43B-680D69702E39}"/>
              </a:ext>
            </a:extLst>
          </p:cNvPr>
          <p:cNvSpPr>
            <a:spLocks noGrp="1"/>
          </p:cNvSpPr>
          <p:nvPr>
            <p:ph type="title"/>
          </p:nvPr>
        </p:nvSpPr>
        <p:spPr>
          <a:xfrm>
            <a:off x="457200" y="381000"/>
            <a:ext cx="8229600" cy="1036638"/>
          </a:xfrm>
        </p:spPr>
        <p:txBody>
          <a:bodyPr/>
          <a:lstStyle/>
          <a:p>
            <a:pPr algn="l"/>
            <a:r>
              <a:rPr lang="en-US" sz="4400" b="1" dirty="0"/>
              <a:t>What Winners Are Doing</a:t>
            </a:r>
          </a:p>
        </p:txBody>
      </p:sp>
      <p:pic>
        <p:nvPicPr>
          <p:cNvPr id="5" name="Content Placeholder 4">
            <a:extLst>
              <a:ext uri="{FF2B5EF4-FFF2-40B4-BE49-F238E27FC236}">
                <a16:creationId xmlns:a16="http://schemas.microsoft.com/office/drawing/2014/main" xmlns="" id="{2B1881FB-05D5-B246-AEC1-6467985D09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3479"/>
            <a:ext cx="8229600" cy="3240405"/>
          </a:xfrm>
        </p:spPr>
      </p:pic>
    </p:spTree>
    <p:extLst>
      <p:ext uri="{BB962C8B-B14F-4D97-AF65-F5344CB8AC3E}">
        <p14:creationId xmlns:p14="http://schemas.microsoft.com/office/powerpoint/2010/main" val="172678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2B897E-B29D-0C43-A48B-977AFEF5313C}"/>
              </a:ext>
            </a:extLst>
          </p:cNvPr>
          <p:cNvSpPr>
            <a:spLocks noGrp="1"/>
          </p:cNvSpPr>
          <p:nvPr>
            <p:ph type="title"/>
          </p:nvPr>
        </p:nvSpPr>
        <p:spPr>
          <a:xfrm>
            <a:off x="457200" y="152400"/>
            <a:ext cx="8229600" cy="1265238"/>
          </a:xfrm>
        </p:spPr>
        <p:txBody>
          <a:bodyPr/>
          <a:lstStyle/>
          <a:p>
            <a:pPr algn="l"/>
            <a:r>
              <a:rPr lang="en-US" b="1" dirty="0"/>
              <a:t>Continuing to Centralize Functional Tasks Under Operations</a:t>
            </a:r>
          </a:p>
        </p:txBody>
      </p:sp>
      <p:pic>
        <p:nvPicPr>
          <p:cNvPr id="7" name="Content Placeholder 6">
            <a:extLst>
              <a:ext uri="{FF2B5EF4-FFF2-40B4-BE49-F238E27FC236}">
                <a16:creationId xmlns:a16="http://schemas.microsoft.com/office/drawing/2014/main" xmlns="" id="{F69BDD9F-79C4-7748-9355-EC73BFF7ED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39206"/>
            <a:ext cx="3624792" cy="2718594"/>
          </a:xfrm>
        </p:spPr>
      </p:pic>
      <p:sp>
        <p:nvSpPr>
          <p:cNvPr id="5" name="Content Placeholder 4">
            <a:extLst>
              <a:ext uri="{FF2B5EF4-FFF2-40B4-BE49-F238E27FC236}">
                <a16:creationId xmlns:a16="http://schemas.microsoft.com/office/drawing/2014/main" xmlns="" id="{64E49254-F7DC-3140-91F3-3AC54C74FD58}"/>
              </a:ext>
            </a:extLst>
          </p:cNvPr>
          <p:cNvSpPr>
            <a:spLocks noGrp="1"/>
          </p:cNvSpPr>
          <p:nvPr>
            <p:ph sz="half" idx="2"/>
          </p:nvPr>
        </p:nvSpPr>
        <p:spPr>
          <a:xfrm>
            <a:off x="3810000" y="1752600"/>
            <a:ext cx="5181600" cy="4373563"/>
          </a:xfrm>
        </p:spPr>
        <p:txBody>
          <a:bodyPr/>
          <a:lstStyle/>
          <a:p>
            <a:r>
              <a:rPr lang="en-US" sz="1300" dirty="0"/>
              <a:t>Registration, confirmations, go/no-go decisions and participant and teacher communication, and other requirements </a:t>
            </a:r>
          </a:p>
          <a:p>
            <a:r>
              <a:rPr lang="en-US" sz="1300" dirty="0"/>
              <a:t>Customer service, including advising and other participant support</a:t>
            </a:r>
            <a:r>
              <a:rPr lang="is-IS" sz="1300" dirty="0"/>
              <a:t>…information specialist</a:t>
            </a:r>
            <a:endParaRPr lang="en-US" sz="1300" dirty="0"/>
          </a:p>
          <a:p>
            <a:r>
              <a:rPr lang="en-US" sz="1300" dirty="0"/>
              <a:t>Software management</a:t>
            </a:r>
          </a:p>
          <a:p>
            <a:r>
              <a:rPr lang="en-US" sz="1300" dirty="0"/>
              <a:t>Logistics coordination, including room scheduling, materials ordering, room preparation, instructor packets, evaluation tabulation, and payroll processing</a:t>
            </a:r>
          </a:p>
          <a:p>
            <a:r>
              <a:rPr lang="en-US" sz="1300" dirty="0"/>
              <a:t>Data collection, analysis, and reporting</a:t>
            </a:r>
          </a:p>
          <a:p>
            <a:r>
              <a:rPr lang="en-US" sz="1300" dirty="0"/>
              <a:t>Tracking and reporting on promotion methods</a:t>
            </a:r>
          </a:p>
          <a:p>
            <a:r>
              <a:rPr lang="en-US" sz="1300" dirty="0"/>
              <a:t>Online learning management with third party vendors</a:t>
            </a:r>
          </a:p>
          <a:p>
            <a:r>
              <a:rPr lang="en-US" sz="1300" dirty="0"/>
              <a:t>Finances</a:t>
            </a:r>
          </a:p>
          <a:p>
            <a:r>
              <a:rPr lang="en-US" sz="1300" dirty="0"/>
              <a:t>Relationship with Business Office and Human Resources</a:t>
            </a:r>
          </a:p>
          <a:p>
            <a:r>
              <a:rPr lang="en-US" sz="1300" dirty="0"/>
              <a:t>Facility management</a:t>
            </a:r>
          </a:p>
          <a:p>
            <a:r>
              <a:rPr lang="en-US" sz="1300" dirty="0"/>
              <a:t>Purchasing</a:t>
            </a:r>
          </a:p>
          <a:p>
            <a:r>
              <a:rPr lang="en-US" sz="1300" dirty="0"/>
              <a:t>Data loading and sometimes repeat course management</a:t>
            </a:r>
          </a:p>
          <a:p>
            <a:r>
              <a:rPr lang="en-US" sz="1300" dirty="0"/>
              <a:t>Policy, process, and procedure documentation and management</a:t>
            </a:r>
          </a:p>
          <a:p>
            <a:r>
              <a:rPr lang="en-US" sz="1300" dirty="0"/>
              <a:t>Document and template storage</a:t>
            </a:r>
          </a:p>
        </p:txBody>
      </p:sp>
    </p:spTree>
    <p:extLst>
      <p:ext uri="{BB962C8B-B14F-4D97-AF65-F5344CB8AC3E}">
        <p14:creationId xmlns:p14="http://schemas.microsoft.com/office/powerpoint/2010/main" val="3404212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3"/>
          <p:cNvSpPr>
            <a:spLocks noGrp="1" noChangeArrowheads="1"/>
          </p:cNvSpPr>
          <p:nvPr>
            <p:ph type="title"/>
          </p:nvPr>
        </p:nvSpPr>
        <p:spPr bwMode="auto">
          <a:xfrm>
            <a:off x="457200" y="152400"/>
            <a:ext cx="8229600" cy="121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b="1" dirty="0">
                <a:solidFill>
                  <a:schemeClr val="tx1"/>
                </a:solidFill>
              </a:rPr>
              <a:t>Moving to a 50% Operating Margin and Increased Net</a:t>
            </a:r>
          </a:p>
        </p:txBody>
      </p:sp>
      <p:graphicFrame>
        <p:nvGraphicFramePr>
          <p:cNvPr id="8263" name="Group 71"/>
          <p:cNvGraphicFramePr>
            <a:graphicFrameLocks noGrp="1"/>
          </p:cNvGraphicFramePr>
          <p:nvPr>
            <p:ph idx="4294967295"/>
            <p:extLst>
              <p:ext uri="{D42A27DB-BD31-4B8C-83A1-F6EECF244321}">
                <p14:modId xmlns:p14="http://schemas.microsoft.com/office/powerpoint/2010/main" val="575057575"/>
              </p:ext>
            </p:extLst>
          </p:nvPr>
        </p:nvGraphicFramePr>
        <p:xfrm>
          <a:off x="419100" y="1981200"/>
          <a:ext cx="8305800" cy="4097338"/>
        </p:xfrm>
        <a:graphic>
          <a:graphicData uri="http://schemas.openxmlformats.org/drawingml/2006/table">
            <a:tbl>
              <a:tblPr/>
              <a:tblGrid>
                <a:gridCol w="3949700">
                  <a:extLst>
                    <a:ext uri="{9D8B030D-6E8A-4147-A177-3AD203B41FA5}">
                      <a16:colId xmlns:a16="http://schemas.microsoft.com/office/drawing/2014/main" xmlns="" val="20000"/>
                    </a:ext>
                  </a:extLst>
                </a:gridCol>
                <a:gridCol w="566738">
                  <a:extLst>
                    <a:ext uri="{9D8B030D-6E8A-4147-A177-3AD203B41FA5}">
                      <a16:colId xmlns:a16="http://schemas.microsoft.com/office/drawing/2014/main" xmlns="" val="20001"/>
                    </a:ext>
                  </a:extLst>
                </a:gridCol>
                <a:gridCol w="1712912">
                  <a:extLst>
                    <a:ext uri="{9D8B030D-6E8A-4147-A177-3AD203B41FA5}">
                      <a16:colId xmlns:a16="http://schemas.microsoft.com/office/drawing/2014/main" xmlns="" val="20002"/>
                    </a:ext>
                  </a:extLst>
                </a:gridCol>
                <a:gridCol w="2076450">
                  <a:extLst>
                    <a:ext uri="{9D8B030D-6E8A-4147-A177-3AD203B41FA5}">
                      <a16:colId xmlns:a16="http://schemas.microsoft.com/office/drawing/2014/main" xmlns="" val="20003"/>
                    </a:ext>
                  </a:extLst>
                </a:gridCol>
              </a:tblGrid>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dobe Caslon Pro" pitchFamily="18" charset="0"/>
                        </a:rPr>
                        <a:t>Income</a:t>
                      </a:r>
                    </a:p>
                  </a:txBody>
                  <a:tcPr marT="45724" marB="45724"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cap="flat">
                      <a:noFill/>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100%</a:t>
                      </a:r>
                    </a:p>
                  </a:txBody>
                  <a:tcPr marT="45724" marB="45724"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xmlns="" val="10000"/>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Promotion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10%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1"/>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Production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40%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2"/>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Direct Costs</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50%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3"/>
                  </a:ext>
                </a:extLst>
              </a:tr>
              <a:tr h="622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Operating Margin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50%</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4"/>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latin typeface="Adobe Caslon Pro" pitchFamily="18" charset="0"/>
                        </a:rPr>
                        <a:t>Administration</a:t>
                      </a:r>
                    </a:p>
                  </a:txBody>
                  <a:tcPr marT="45724" marB="45724"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35%</a:t>
                      </a:r>
                    </a:p>
                  </a:txBody>
                  <a:tcPr marT="45724" marB="45724"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xmlns="" val="10005"/>
                  </a:ext>
                </a:extLst>
              </a:tr>
              <a:tr h="5791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latin typeface="Adobe Caslon Pro" pitchFamily="18" charset="0"/>
                        </a:rPr>
                        <a:t>Net</a:t>
                      </a:r>
                    </a:p>
                  </a:txBody>
                  <a:tcPr marT="45724" marB="45724"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rPr>
                        <a:t>$</a:t>
                      </a:r>
                    </a:p>
                  </a:txBody>
                  <a:tcPr marT="45724" marB="45724"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a:ln>
                          <a:noFill/>
                        </a:ln>
                        <a:solidFill>
                          <a:schemeClr val="tx1"/>
                        </a:solidFill>
                        <a:effectLst>
                          <a:outerShdw blurRad="38100" dist="38100" dir="2700000" algn="tl">
                            <a:srgbClr val="C0C0C0"/>
                          </a:outerShdw>
                        </a:effectLst>
                        <a:latin typeface="Adobe Caslon Pro" pitchFamily="18" charset="0"/>
                      </a:endParaRPr>
                    </a:p>
                  </a:txBody>
                  <a:tcPr marT="45724" marB="45724" horzOverflow="overflow">
                    <a:lnL>
                      <a:noFill/>
                    </a:lnL>
                    <a:lnR>
                      <a:noFill/>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a:ln>
                            <a:noFill/>
                          </a:ln>
                          <a:solidFill>
                            <a:schemeClr val="tx1"/>
                          </a:solidFill>
                          <a:effectLst>
                            <a:outerShdw blurRad="38100" dist="38100" dir="2700000" algn="tl">
                              <a:srgbClr val="C0C0C0"/>
                            </a:outerShdw>
                          </a:effectLst>
                          <a:latin typeface="Adobe Caslon Pro" pitchFamily="18" charset="0"/>
                        </a:rPr>
                        <a:t>15%</a:t>
                      </a:r>
                    </a:p>
                  </a:txBody>
                  <a:tcPr marT="45724" marB="45724"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63488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9CE10-A5A1-3048-AD53-4425A228574D}"/>
              </a:ext>
            </a:extLst>
          </p:cNvPr>
          <p:cNvSpPr>
            <a:spLocks noGrp="1"/>
          </p:cNvSpPr>
          <p:nvPr>
            <p:ph type="title"/>
          </p:nvPr>
        </p:nvSpPr>
        <p:spPr>
          <a:xfrm>
            <a:off x="457200" y="152400"/>
            <a:ext cx="8534400" cy="1265238"/>
          </a:xfrm>
        </p:spPr>
        <p:txBody>
          <a:bodyPr/>
          <a:lstStyle/>
          <a:p>
            <a:pPr algn="l"/>
            <a:r>
              <a:rPr lang="en-US" b="1" dirty="0"/>
              <a:t>Shifting to Integrated Marketing Campaigns Focused on Targeting and Retention</a:t>
            </a:r>
          </a:p>
        </p:txBody>
      </p:sp>
      <p:graphicFrame>
        <p:nvGraphicFramePr>
          <p:cNvPr id="3" name="Diagram 2">
            <a:extLst>
              <a:ext uri="{FF2B5EF4-FFF2-40B4-BE49-F238E27FC236}">
                <a16:creationId xmlns:a16="http://schemas.microsoft.com/office/drawing/2014/main" xmlns="" id="{AD494A63-2A7B-6140-840D-1D2413984A5F}"/>
              </a:ext>
            </a:extLst>
          </p:cNvPr>
          <p:cNvGraphicFramePr/>
          <p:nvPr>
            <p:extLst>
              <p:ext uri="{D42A27DB-BD31-4B8C-83A1-F6EECF244321}">
                <p14:modId xmlns:p14="http://schemas.microsoft.com/office/powerpoint/2010/main" val="3749601202"/>
              </p:ext>
            </p:extLst>
          </p:nvPr>
        </p:nvGraphicFramePr>
        <p:xfrm>
          <a:off x="457200" y="1752600"/>
          <a:ext cx="82296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5899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9DA8CEDC-D4F7-D245-83F8-10E094D5D75A}"/>
              </a:ext>
            </a:extLst>
          </p:cNvPr>
          <p:cNvSpPr>
            <a:spLocks noGrp="1"/>
          </p:cNvSpPr>
          <p:nvPr>
            <p:ph type="title"/>
          </p:nvPr>
        </p:nvSpPr>
        <p:spPr>
          <a:xfrm>
            <a:off x="457200" y="457200"/>
            <a:ext cx="8229600" cy="960438"/>
          </a:xfrm>
        </p:spPr>
        <p:txBody>
          <a:bodyPr/>
          <a:lstStyle/>
          <a:p>
            <a:pPr algn="l"/>
            <a:r>
              <a:rPr lang="en-US" b="1" dirty="0"/>
              <a:t>Introducing New Revenue Streams</a:t>
            </a:r>
          </a:p>
        </p:txBody>
      </p:sp>
      <p:sp>
        <p:nvSpPr>
          <p:cNvPr id="6" name="Content Placeholder 5">
            <a:extLst>
              <a:ext uri="{FF2B5EF4-FFF2-40B4-BE49-F238E27FC236}">
                <a16:creationId xmlns:a16="http://schemas.microsoft.com/office/drawing/2014/main" xmlns="" id="{B7C47BAF-FCF5-E741-ACBC-E616B1D8048B}"/>
              </a:ext>
            </a:extLst>
          </p:cNvPr>
          <p:cNvSpPr>
            <a:spLocks noGrp="1"/>
          </p:cNvSpPr>
          <p:nvPr>
            <p:ph idx="1"/>
          </p:nvPr>
        </p:nvSpPr>
        <p:spPr/>
        <p:txBody>
          <a:bodyPr/>
          <a:lstStyle/>
          <a:p>
            <a:pPr marL="0" indent="0">
              <a:buNone/>
            </a:pPr>
            <a:r>
              <a:rPr lang="en-US" sz="2800" dirty="0"/>
              <a:t>1. New program/service area, market segment, or delivery method</a:t>
            </a:r>
          </a:p>
          <a:p>
            <a:pPr marL="0" indent="0">
              <a:buNone/>
            </a:pPr>
            <a:r>
              <a:rPr lang="en-US" sz="2800" dirty="0"/>
              <a:t>2. 3-years+ life span</a:t>
            </a:r>
          </a:p>
          <a:p>
            <a:pPr marL="0" indent="0">
              <a:buNone/>
            </a:pPr>
            <a:r>
              <a:rPr lang="en-US" sz="2800" dirty="0"/>
              <a:t>3. 5-10% revenue by year 3</a:t>
            </a:r>
          </a:p>
          <a:p>
            <a:pPr marL="0" indent="0">
              <a:buNone/>
            </a:pPr>
            <a:r>
              <a:rPr lang="en-US" sz="2800" dirty="0"/>
              <a:t>4. 40%+ operating margin by year 3</a:t>
            </a:r>
          </a:p>
          <a:p>
            <a:pPr marL="0" indent="0">
              <a:buNone/>
            </a:pPr>
            <a:r>
              <a:rPr lang="en-US" sz="2800" dirty="0"/>
              <a:t>5. Show me the names</a:t>
            </a:r>
          </a:p>
          <a:p>
            <a:pPr marL="0" indent="0">
              <a:buNone/>
            </a:pPr>
            <a:r>
              <a:rPr lang="en-US" sz="2800" dirty="0"/>
              <a:t>6. 1 new initiative a year</a:t>
            </a:r>
          </a:p>
          <a:p>
            <a:pPr marL="0" indent="0">
              <a:buNone/>
            </a:pPr>
            <a:endParaRPr lang="en-US" dirty="0"/>
          </a:p>
        </p:txBody>
      </p:sp>
      <p:pic>
        <p:nvPicPr>
          <p:cNvPr id="7" name="Picture 6" descr="Slow-And-Steady-6001-300x300.jpg">
            <a:extLst>
              <a:ext uri="{FF2B5EF4-FFF2-40B4-BE49-F238E27FC236}">
                <a16:creationId xmlns:a16="http://schemas.microsoft.com/office/drawing/2014/main" xmlns="" id="{5AC3708C-2D70-A840-9C8D-B4875E8E7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0" y="3352800"/>
            <a:ext cx="2819400" cy="2819400"/>
          </a:xfrm>
          <a:prstGeom prst="rect">
            <a:avLst/>
          </a:prstGeom>
        </p:spPr>
      </p:pic>
    </p:spTree>
    <p:extLst>
      <p:ext uri="{BB962C8B-B14F-4D97-AF65-F5344CB8AC3E}">
        <p14:creationId xmlns:p14="http://schemas.microsoft.com/office/powerpoint/2010/main" val="3964448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val 3"/>
          <p:cNvSpPr/>
          <p:nvPr/>
        </p:nvSpPr>
        <p:spPr>
          <a:xfrm>
            <a:off x="914399" y="914400"/>
            <a:ext cx="2209800" cy="762000"/>
          </a:xfrm>
          <a:prstGeom prst="ellipse">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1. Brainstorm</a:t>
            </a:r>
          </a:p>
        </p:txBody>
      </p:sp>
      <p:sp>
        <p:nvSpPr>
          <p:cNvPr id="5" name="Oval 4"/>
          <p:cNvSpPr/>
          <p:nvPr/>
        </p:nvSpPr>
        <p:spPr>
          <a:xfrm>
            <a:off x="5105400" y="4953000"/>
            <a:ext cx="2543839" cy="838200"/>
          </a:xfrm>
          <a:prstGeom prst="ellipse">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5. Development</a:t>
            </a:r>
          </a:p>
        </p:txBody>
      </p:sp>
      <p:sp>
        <p:nvSpPr>
          <p:cNvPr id="6" name="Oval 5"/>
          <p:cNvSpPr/>
          <p:nvPr/>
        </p:nvSpPr>
        <p:spPr>
          <a:xfrm>
            <a:off x="923260" y="4038600"/>
            <a:ext cx="2209800" cy="762000"/>
          </a:xfrm>
          <a:prstGeom prst="ellipse">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3. Options</a:t>
            </a:r>
          </a:p>
        </p:txBody>
      </p:sp>
      <p:sp>
        <p:nvSpPr>
          <p:cNvPr id="7" name="Oval 6"/>
          <p:cNvSpPr/>
          <p:nvPr/>
        </p:nvSpPr>
        <p:spPr>
          <a:xfrm>
            <a:off x="6008281" y="914400"/>
            <a:ext cx="2209800" cy="762000"/>
          </a:xfrm>
          <a:prstGeom prst="ellipse">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8. Evaluate</a:t>
            </a:r>
          </a:p>
        </p:txBody>
      </p:sp>
      <p:sp>
        <p:nvSpPr>
          <p:cNvPr id="8" name="Rectangle 7"/>
          <p:cNvSpPr/>
          <p:nvPr/>
        </p:nvSpPr>
        <p:spPr>
          <a:xfrm>
            <a:off x="914400" y="2133600"/>
            <a:ext cx="2209800" cy="762000"/>
          </a:xfrm>
          <a:prstGeom prst="rect">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2. Research</a:t>
            </a:r>
          </a:p>
        </p:txBody>
      </p:sp>
      <p:sp>
        <p:nvSpPr>
          <p:cNvPr id="10" name="Rectangle 9"/>
          <p:cNvSpPr/>
          <p:nvPr/>
        </p:nvSpPr>
        <p:spPr>
          <a:xfrm>
            <a:off x="6008281" y="3581400"/>
            <a:ext cx="2209800" cy="762000"/>
          </a:xfrm>
          <a:prstGeom prst="rect">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6. Try It</a:t>
            </a:r>
          </a:p>
        </p:txBody>
      </p:sp>
      <p:sp>
        <p:nvSpPr>
          <p:cNvPr id="11" name="Rectangle 10"/>
          <p:cNvSpPr/>
          <p:nvPr/>
        </p:nvSpPr>
        <p:spPr>
          <a:xfrm>
            <a:off x="6008281" y="2133600"/>
            <a:ext cx="2209800" cy="762000"/>
          </a:xfrm>
          <a:prstGeom prst="rect">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7. Decide</a:t>
            </a:r>
          </a:p>
        </p:txBody>
      </p:sp>
      <p:sp>
        <p:nvSpPr>
          <p:cNvPr id="12" name="TextBox 11"/>
          <p:cNvSpPr txBox="1"/>
          <p:nvPr/>
        </p:nvSpPr>
        <p:spPr>
          <a:xfrm>
            <a:off x="762000" y="543580"/>
            <a:ext cx="457200" cy="523220"/>
          </a:xfrm>
          <a:prstGeom prst="rect">
            <a:avLst/>
          </a:prstGeom>
          <a:noFill/>
          <a:ln>
            <a:noFill/>
          </a:ln>
        </p:spPr>
        <p:txBody>
          <a:bodyPr vert="horz" wrap="square" lIns="91440" tIns="45720" rIns="91440" bIns="45720" rtlCol="0" anchor="ctr">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7696200" y="5733607"/>
            <a:ext cx="697319" cy="523220"/>
          </a:xfrm>
          <a:prstGeom prst="rect">
            <a:avLst/>
          </a:prstGeom>
          <a:noFill/>
          <a:ln>
            <a:noFill/>
          </a:ln>
        </p:spPr>
        <p:txBody>
          <a:bodyPr vert="horz" wrap="square" lIns="91440" tIns="45720" rIns="91440" bIns="45720" rtlCol="0" anchor="ctr">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III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762000" y="5733607"/>
            <a:ext cx="600740" cy="523220"/>
          </a:xfrm>
          <a:prstGeom prst="rect">
            <a:avLst/>
          </a:prstGeom>
          <a:noFill/>
          <a:ln>
            <a:noFill/>
          </a:ln>
        </p:spPr>
        <p:txBody>
          <a:bodyPr vert="horz" wrap="square" lIns="91440" tIns="45720" rIns="91440" bIns="45720" rtlCol="0" anchor="ctr">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II</a:t>
            </a:r>
            <a:endParaRPr lang="en-US" sz="3200" b="1" dirty="0">
              <a:solidFill>
                <a:srgbClr val="00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7684682" y="509024"/>
            <a:ext cx="697318" cy="523220"/>
          </a:xfrm>
          <a:prstGeom prst="rect">
            <a:avLst/>
          </a:prstGeom>
          <a:noFill/>
          <a:ln>
            <a:noFill/>
          </a:ln>
        </p:spPr>
        <p:txBody>
          <a:bodyPr vert="horz" wrap="square" lIns="91440" tIns="45720" rIns="91440" bIns="45720" rtlCol="0" anchor="ctr">
            <a:spAutoFit/>
          </a:bodyPr>
          <a:lstStyle/>
          <a:p>
            <a:pPr algn="ctr"/>
            <a:r>
              <a:rPr lang="en-US" sz="2800" b="1" dirty="0">
                <a:solidFill>
                  <a:srgbClr val="000000"/>
                </a:solidFill>
                <a:latin typeface="Times New Roman" panose="02020603050405020304" pitchFamily="18" charset="0"/>
                <a:cs typeface="Times New Roman" panose="02020603050405020304" pitchFamily="18" charset="0"/>
              </a:rPr>
              <a:t>IV</a:t>
            </a:r>
            <a:endParaRPr lang="en-US" sz="3200" b="1" dirty="0">
              <a:solidFill>
                <a:srgbClr val="000000"/>
              </a:solidFill>
              <a:latin typeface="Times New Roman" panose="02020603050405020304" pitchFamily="18" charset="0"/>
              <a:cs typeface="Times New Roman" panose="02020603050405020304" pitchFamily="18" charset="0"/>
            </a:endParaRPr>
          </a:p>
        </p:txBody>
      </p:sp>
      <p:cxnSp>
        <p:nvCxnSpPr>
          <p:cNvPr id="21" name="Straight Arrow Connector 20"/>
          <p:cNvCxnSpPr>
            <a:stCxn id="4" idx="4"/>
            <a:endCxn id="8" idx="0"/>
          </p:cNvCxnSpPr>
          <p:nvPr/>
        </p:nvCxnSpPr>
        <p:spPr>
          <a:xfrm>
            <a:off x="2019299" y="1676400"/>
            <a:ext cx="1" cy="457200"/>
          </a:xfrm>
          <a:prstGeom prst="straightConnector1">
            <a:avLst/>
          </a:prstGeom>
          <a:ln w="19050">
            <a:solidFill>
              <a:srgbClr val="0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H="1" flipV="1">
            <a:off x="914400" y="1371600"/>
            <a:ext cx="1113761" cy="2743200"/>
          </a:xfrm>
          <a:prstGeom prst="bentConnector4">
            <a:avLst>
              <a:gd name="adj1" fmla="val -20525"/>
              <a:gd name="adj2" fmla="val 56944"/>
            </a:avLst>
          </a:prstGeom>
          <a:ln w="19050">
            <a:solidFill>
              <a:srgbClr val="0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81650" y="4610100"/>
            <a:ext cx="0" cy="38100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a:endCxn id="5" idx="0"/>
          </p:cNvCxnSpPr>
          <p:nvPr/>
        </p:nvCxnSpPr>
        <p:spPr>
          <a:xfrm>
            <a:off x="3133060" y="4471555"/>
            <a:ext cx="3244260" cy="481445"/>
          </a:xfrm>
          <a:prstGeom prst="bentConnector2">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6" idx="0"/>
            <a:endCxn id="8" idx="2"/>
          </p:cNvCxnSpPr>
          <p:nvPr/>
        </p:nvCxnSpPr>
        <p:spPr>
          <a:xfrm flipH="1" flipV="1">
            <a:off x="2019300" y="2895600"/>
            <a:ext cx="8860" cy="114300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9" idx="3"/>
            <a:endCxn id="5" idx="2"/>
          </p:cNvCxnSpPr>
          <p:nvPr/>
        </p:nvCxnSpPr>
        <p:spPr>
          <a:xfrm>
            <a:off x="4343400" y="5372100"/>
            <a:ext cx="762000"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5" idx="6"/>
          </p:cNvCxnSpPr>
          <p:nvPr/>
        </p:nvCxnSpPr>
        <p:spPr>
          <a:xfrm flipV="1">
            <a:off x="7649239" y="4343400"/>
            <a:ext cx="157133" cy="1028700"/>
          </a:xfrm>
          <a:prstGeom prst="bentConnector2">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10" idx="0"/>
            <a:endCxn id="11" idx="2"/>
          </p:cNvCxnSpPr>
          <p:nvPr/>
        </p:nvCxnSpPr>
        <p:spPr>
          <a:xfrm flipV="1">
            <a:off x="7113181" y="2895600"/>
            <a:ext cx="0" cy="6858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11" idx="0"/>
            <a:endCxn id="7" idx="4"/>
          </p:cNvCxnSpPr>
          <p:nvPr/>
        </p:nvCxnSpPr>
        <p:spPr>
          <a:xfrm flipV="1">
            <a:off x="7113181" y="1676400"/>
            <a:ext cx="0" cy="45720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7" idx="2"/>
            <a:endCxn id="8" idx="3"/>
          </p:cNvCxnSpPr>
          <p:nvPr/>
        </p:nvCxnSpPr>
        <p:spPr>
          <a:xfrm rot="10800000" flipV="1">
            <a:off x="3124201" y="1295400"/>
            <a:ext cx="2884081" cy="1219200"/>
          </a:xfrm>
          <a:prstGeom prst="bentConnector3">
            <a:avLst>
              <a:gd name="adj1" fmla="val 3599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 idx="2"/>
            <a:endCxn id="4" idx="6"/>
          </p:cNvCxnSpPr>
          <p:nvPr/>
        </p:nvCxnSpPr>
        <p:spPr>
          <a:xfrm flipH="1">
            <a:off x="3124199" y="1295400"/>
            <a:ext cx="2884082"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76200" y="152400"/>
            <a:ext cx="8991600" cy="6477000"/>
          </a:xfrm>
          <a:prstGeom prst="rect">
            <a:avLst/>
          </a:prstGeom>
          <a:noFill/>
          <a:ln w="1905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cxnSp>
        <p:nvCxnSpPr>
          <p:cNvPr id="95" name="Straight Connector 94"/>
          <p:cNvCxnSpPr>
            <a:cxnSpLocks/>
            <a:stCxn id="93" idx="0"/>
            <a:endCxn id="93" idx="2"/>
          </p:cNvCxnSpPr>
          <p:nvPr/>
        </p:nvCxnSpPr>
        <p:spPr>
          <a:xfrm>
            <a:off x="4572000" y="152400"/>
            <a:ext cx="0" cy="647700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a:stCxn id="93" idx="1"/>
          </p:cNvCxnSpPr>
          <p:nvPr/>
        </p:nvCxnSpPr>
        <p:spPr>
          <a:xfrm>
            <a:off x="76200" y="3390900"/>
            <a:ext cx="8991600"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219200" y="300708"/>
            <a:ext cx="1752600" cy="584775"/>
          </a:xfrm>
          <a:prstGeom prst="rect">
            <a:avLst/>
          </a:prstGeom>
          <a:noFill/>
          <a:ln>
            <a:noFill/>
          </a:ln>
        </p:spPr>
        <p:txBody>
          <a:bodyPr vert="horz" wrap="square" lIns="91440" tIns="45720" rIns="91440" bIns="45720" rtlCol="0" anchor="ctr">
            <a:spAutoFit/>
          </a:bodyPr>
          <a:lstStyle/>
          <a:p>
            <a:pPr algn="ctr"/>
            <a:r>
              <a:rPr lang="en-US" sz="3200" dirty="0">
                <a:solidFill>
                  <a:srgbClr val="000000"/>
                </a:solidFill>
                <a:latin typeface="Arial" pitchFamily="34" charset="0"/>
                <a:cs typeface="Arial" pitchFamily="34" charset="0"/>
              </a:rPr>
              <a:t>FY20</a:t>
            </a:r>
          </a:p>
        </p:txBody>
      </p:sp>
      <p:sp>
        <p:nvSpPr>
          <p:cNvPr id="100" name="TextBox 99"/>
          <p:cNvSpPr txBox="1"/>
          <p:nvPr/>
        </p:nvSpPr>
        <p:spPr>
          <a:xfrm>
            <a:off x="5896639" y="329625"/>
            <a:ext cx="1752600" cy="584775"/>
          </a:xfrm>
          <a:prstGeom prst="rect">
            <a:avLst/>
          </a:prstGeom>
          <a:noFill/>
          <a:ln>
            <a:noFill/>
          </a:ln>
        </p:spPr>
        <p:txBody>
          <a:bodyPr vert="horz" wrap="square" lIns="91440" tIns="45720" rIns="91440" bIns="45720" rtlCol="0" anchor="ctr">
            <a:spAutoFit/>
          </a:bodyPr>
          <a:lstStyle/>
          <a:p>
            <a:pPr algn="ctr"/>
            <a:r>
              <a:rPr lang="en-US" sz="3200" dirty="0">
                <a:solidFill>
                  <a:srgbClr val="000000"/>
                </a:solidFill>
                <a:latin typeface="Arial" pitchFamily="34" charset="0"/>
                <a:cs typeface="Arial" pitchFamily="34" charset="0"/>
              </a:rPr>
              <a:t>FY17</a:t>
            </a:r>
          </a:p>
        </p:txBody>
      </p:sp>
      <p:sp>
        <p:nvSpPr>
          <p:cNvPr id="101" name="TextBox 100"/>
          <p:cNvSpPr txBox="1"/>
          <p:nvPr/>
        </p:nvSpPr>
        <p:spPr>
          <a:xfrm>
            <a:off x="5896639" y="5791199"/>
            <a:ext cx="1752600" cy="584775"/>
          </a:xfrm>
          <a:prstGeom prst="rect">
            <a:avLst/>
          </a:prstGeom>
          <a:noFill/>
          <a:ln>
            <a:noFill/>
          </a:ln>
        </p:spPr>
        <p:txBody>
          <a:bodyPr vert="horz" wrap="square" lIns="91440" tIns="45720" rIns="91440" bIns="45720" rtlCol="0" anchor="ctr">
            <a:spAutoFit/>
          </a:bodyPr>
          <a:lstStyle/>
          <a:p>
            <a:pPr algn="ctr"/>
            <a:r>
              <a:rPr lang="en-US" sz="3200" dirty="0">
                <a:solidFill>
                  <a:srgbClr val="000000"/>
                </a:solidFill>
                <a:latin typeface="Arial" pitchFamily="34" charset="0"/>
                <a:cs typeface="Arial" pitchFamily="34" charset="0"/>
              </a:rPr>
              <a:t>FY18</a:t>
            </a:r>
          </a:p>
        </p:txBody>
      </p:sp>
      <p:sp>
        <p:nvSpPr>
          <p:cNvPr id="102" name="TextBox 101"/>
          <p:cNvSpPr txBox="1"/>
          <p:nvPr/>
        </p:nvSpPr>
        <p:spPr>
          <a:xfrm>
            <a:off x="1219200" y="5791200"/>
            <a:ext cx="1752600" cy="584775"/>
          </a:xfrm>
          <a:prstGeom prst="rect">
            <a:avLst/>
          </a:prstGeom>
          <a:noFill/>
          <a:ln>
            <a:noFill/>
          </a:ln>
        </p:spPr>
        <p:txBody>
          <a:bodyPr vert="horz" wrap="square" lIns="91440" tIns="45720" rIns="91440" bIns="45720" rtlCol="0" anchor="ctr">
            <a:spAutoFit/>
          </a:bodyPr>
          <a:lstStyle/>
          <a:p>
            <a:pPr algn="ctr"/>
            <a:r>
              <a:rPr lang="en-US" sz="3200" dirty="0">
                <a:solidFill>
                  <a:srgbClr val="000000"/>
                </a:solidFill>
                <a:latin typeface="Arial" pitchFamily="34" charset="0"/>
                <a:cs typeface="Arial" pitchFamily="34" charset="0"/>
              </a:rPr>
              <a:t>FY19</a:t>
            </a:r>
          </a:p>
        </p:txBody>
      </p:sp>
      <p:pic>
        <p:nvPicPr>
          <p:cNvPr id="1026" name="Picture 2" descr="C:\Users\Gale\Documents\Greg\glo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8374" y="3429000"/>
            <a:ext cx="818184" cy="76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ale\Documents\Greg\satur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393" y="2746699"/>
            <a:ext cx="975165" cy="5850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ale\Documents\Greg\brain silhou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2637402"/>
            <a:ext cx="681183" cy="7153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Gale\Documents\Greg\hourglass.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648200" y="3500437"/>
            <a:ext cx="690563" cy="690563"/>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p:cNvSpPr/>
          <p:nvPr/>
        </p:nvSpPr>
        <p:spPr>
          <a:xfrm rot="2631384">
            <a:off x="1990294" y="3568704"/>
            <a:ext cx="73652" cy="7365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rot="2631384">
            <a:off x="7076353" y="3139444"/>
            <a:ext cx="73652" cy="7365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rot="2631384">
            <a:off x="7759704" y="4758693"/>
            <a:ext cx="73652" cy="7365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p:cNvSpPr/>
          <p:nvPr/>
        </p:nvSpPr>
        <p:spPr>
          <a:xfrm rot="2631384">
            <a:off x="4635504" y="5335274"/>
            <a:ext cx="73652" cy="73652"/>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133600" y="4991100"/>
            <a:ext cx="2209800" cy="762000"/>
          </a:xfrm>
          <a:prstGeom prst="rect">
            <a:avLst/>
          </a:prstGeom>
          <a:noFill/>
          <a:ln>
            <a:solidFill>
              <a:srgbClr val="0000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rPr>
              <a:t>4. Model</a:t>
            </a:r>
          </a:p>
        </p:txBody>
      </p:sp>
    </p:spTree>
    <p:extLst>
      <p:ext uri="{BB962C8B-B14F-4D97-AF65-F5344CB8AC3E}">
        <p14:creationId xmlns:p14="http://schemas.microsoft.com/office/powerpoint/2010/main" val="53870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lstStyle/>
          <a:p>
            <a:pPr algn="l"/>
            <a:r>
              <a:rPr lang="en-US" sz="4000" b="1" dirty="0"/>
              <a:t>Learning Resources Network</a:t>
            </a:r>
          </a:p>
        </p:txBody>
      </p:sp>
      <p:sp>
        <p:nvSpPr>
          <p:cNvPr id="4" name="Content Placeholder 3"/>
          <p:cNvSpPr>
            <a:spLocks noGrp="1"/>
          </p:cNvSpPr>
          <p:nvPr>
            <p:ph sz="half" idx="2"/>
          </p:nvPr>
        </p:nvSpPr>
        <p:spPr>
          <a:xfrm>
            <a:off x="4641313" y="1981199"/>
            <a:ext cx="4066794" cy="4488331"/>
          </a:xfrm>
        </p:spPr>
        <p:txBody>
          <a:bodyPr>
            <a:normAutofit/>
          </a:bodyPr>
          <a:lstStyle/>
          <a:p>
            <a:r>
              <a:rPr lang="en-US" sz="2500" dirty="0"/>
              <a:t>Founded in 1974</a:t>
            </a:r>
          </a:p>
          <a:p>
            <a:r>
              <a:rPr lang="en-US" sz="2500" i="1" dirty="0"/>
              <a:t>“Information That Works!”®</a:t>
            </a:r>
          </a:p>
          <a:p>
            <a:r>
              <a:rPr lang="en-US" sz="2500" dirty="0"/>
              <a:t>Best practices, benchmarks and trends</a:t>
            </a:r>
          </a:p>
          <a:p>
            <a:r>
              <a:rPr lang="en-US" sz="2500" dirty="0"/>
              <a:t>Membership association</a:t>
            </a:r>
          </a:p>
          <a:p>
            <a:r>
              <a:rPr lang="en-US" sz="2500" dirty="0"/>
              <a:t>Critiques, data analysis, technical assistance, certifications and more!</a:t>
            </a:r>
          </a:p>
        </p:txBody>
      </p:sp>
      <p:pic>
        <p:nvPicPr>
          <p:cNvPr id="7" name="Content Placeholder 6">
            <a:extLst>
              <a:ext uri="{FF2B5EF4-FFF2-40B4-BE49-F238E27FC236}">
                <a16:creationId xmlns:a16="http://schemas.microsoft.com/office/drawing/2014/main" xmlns="" id="{36B6DE19-BFA9-BC40-B73D-3DF8D4BF3E36}"/>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158023" y="1981200"/>
            <a:ext cx="2636954" cy="4144963"/>
          </a:xfrm>
        </p:spPr>
      </p:pic>
    </p:spTree>
    <p:extLst>
      <p:ext uri="{BB962C8B-B14F-4D97-AF65-F5344CB8AC3E}">
        <p14:creationId xmlns:p14="http://schemas.microsoft.com/office/powerpoint/2010/main" val="692980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14BA16-8076-4F47-8999-21DF62A7A77C}"/>
              </a:ext>
            </a:extLst>
          </p:cNvPr>
          <p:cNvSpPr>
            <a:spLocks noGrp="1"/>
          </p:cNvSpPr>
          <p:nvPr>
            <p:ph type="title"/>
          </p:nvPr>
        </p:nvSpPr>
        <p:spPr>
          <a:xfrm>
            <a:off x="457200" y="381000"/>
            <a:ext cx="8229600" cy="1036638"/>
          </a:xfrm>
        </p:spPr>
        <p:txBody>
          <a:bodyPr/>
          <a:lstStyle/>
          <a:p>
            <a:pPr algn="l"/>
            <a:r>
              <a:rPr lang="en-US" b="1" dirty="0"/>
              <a:t>Shifting from Information to Solutions</a:t>
            </a:r>
          </a:p>
        </p:txBody>
      </p:sp>
      <p:graphicFrame>
        <p:nvGraphicFramePr>
          <p:cNvPr id="6" name="Content Placeholder 5">
            <a:extLst>
              <a:ext uri="{FF2B5EF4-FFF2-40B4-BE49-F238E27FC236}">
                <a16:creationId xmlns:a16="http://schemas.microsoft.com/office/drawing/2014/main" xmlns="" id="{38E3EC17-B548-314A-ADDE-72BD3833C067}"/>
              </a:ext>
            </a:extLst>
          </p:cNvPr>
          <p:cNvGraphicFramePr>
            <a:graphicFrameLocks noGrp="1"/>
          </p:cNvGraphicFramePr>
          <p:nvPr>
            <p:ph idx="1"/>
            <p:extLst>
              <p:ext uri="{D42A27DB-BD31-4B8C-83A1-F6EECF244321}">
                <p14:modId xmlns:p14="http://schemas.microsoft.com/office/powerpoint/2010/main" val="1988014705"/>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29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03B41DB5-C8F5-064C-BF43-B39DA8440C6D}"/>
              </a:ext>
            </a:extLst>
          </p:cNvPr>
          <p:cNvSpPr>
            <a:spLocks noGrp="1"/>
          </p:cNvSpPr>
          <p:nvPr>
            <p:ph type="title"/>
          </p:nvPr>
        </p:nvSpPr>
        <p:spPr>
          <a:xfrm>
            <a:off x="457200" y="533400"/>
            <a:ext cx="8229600" cy="884238"/>
          </a:xfrm>
        </p:spPr>
        <p:txBody>
          <a:bodyPr/>
          <a:lstStyle/>
          <a:p>
            <a:pPr algn="l"/>
            <a:r>
              <a:rPr lang="en-US" b="1" dirty="0"/>
              <a:t>Following the 30% Rule</a:t>
            </a:r>
          </a:p>
        </p:txBody>
      </p:sp>
      <p:graphicFrame>
        <p:nvGraphicFramePr>
          <p:cNvPr id="7" name="Content Placeholder 6">
            <a:extLst>
              <a:ext uri="{FF2B5EF4-FFF2-40B4-BE49-F238E27FC236}">
                <a16:creationId xmlns:a16="http://schemas.microsoft.com/office/drawing/2014/main" xmlns="" id="{91D98EE8-F44F-4549-A777-ED5FB2E3B834}"/>
              </a:ext>
            </a:extLst>
          </p:cNvPr>
          <p:cNvGraphicFramePr>
            <a:graphicFrameLocks noGrp="1"/>
          </p:cNvGraphicFramePr>
          <p:nvPr>
            <p:ph idx="1"/>
            <p:extLst>
              <p:ext uri="{D42A27DB-BD31-4B8C-83A1-F6EECF244321}">
                <p14:modId xmlns:p14="http://schemas.microsoft.com/office/powerpoint/2010/main" val="3154848647"/>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904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F3B974-E236-5F4C-8667-5CB6AF7729CC}"/>
              </a:ext>
            </a:extLst>
          </p:cNvPr>
          <p:cNvSpPr>
            <a:spLocks noGrp="1"/>
          </p:cNvSpPr>
          <p:nvPr>
            <p:ph type="title"/>
          </p:nvPr>
        </p:nvSpPr>
        <p:spPr>
          <a:xfrm>
            <a:off x="457200" y="533400"/>
            <a:ext cx="8229600" cy="884238"/>
          </a:xfrm>
        </p:spPr>
        <p:txBody>
          <a:bodyPr/>
          <a:lstStyle/>
          <a:p>
            <a:pPr algn="l"/>
            <a:r>
              <a:rPr lang="en-US" b="1" dirty="0"/>
              <a:t>Giving Everyone a Number</a:t>
            </a:r>
          </a:p>
        </p:txBody>
      </p:sp>
      <p:graphicFrame>
        <p:nvGraphicFramePr>
          <p:cNvPr id="4" name="Content Placeholder 3">
            <a:extLst>
              <a:ext uri="{FF2B5EF4-FFF2-40B4-BE49-F238E27FC236}">
                <a16:creationId xmlns:a16="http://schemas.microsoft.com/office/drawing/2014/main" xmlns="" id="{79E7C3E7-611E-EB47-86D7-4A5D407751ED}"/>
              </a:ext>
            </a:extLst>
          </p:cNvPr>
          <p:cNvGraphicFramePr>
            <a:graphicFrameLocks noGrp="1"/>
          </p:cNvGraphicFramePr>
          <p:nvPr>
            <p:ph idx="1"/>
            <p:extLst>
              <p:ext uri="{D42A27DB-BD31-4B8C-83A1-F6EECF244321}">
                <p14:modId xmlns:p14="http://schemas.microsoft.com/office/powerpoint/2010/main" val="1765652351"/>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525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98356D-4DC8-7241-A1A5-CFBA8A0EE759}"/>
              </a:ext>
            </a:extLst>
          </p:cNvPr>
          <p:cNvSpPr>
            <a:spLocks noGrp="1"/>
          </p:cNvSpPr>
          <p:nvPr>
            <p:ph type="title"/>
          </p:nvPr>
        </p:nvSpPr>
        <p:spPr>
          <a:xfrm>
            <a:off x="457200" y="457200"/>
            <a:ext cx="8229600" cy="960438"/>
          </a:xfrm>
        </p:spPr>
        <p:txBody>
          <a:bodyPr/>
          <a:lstStyle/>
          <a:p>
            <a:pPr algn="l"/>
            <a:r>
              <a:rPr lang="en-US" b="1" dirty="0"/>
              <a:t>Shifting from Victim to Collaborator</a:t>
            </a:r>
          </a:p>
        </p:txBody>
      </p:sp>
      <p:pic>
        <p:nvPicPr>
          <p:cNvPr id="5" name="Content Placeholder 4">
            <a:extLst>
              <a:ext uri="{FF2B5EF4-FFF2-40B4-BE49-F238E27FC236}">
                <a16:creationId xmlns:a16="http://schemas.microsoft.com/office/drawing/2014/main" xmlns="" id="{B7415372-1542-8C40-9775-CD4BD7076E5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8800" y="2129630"/>
            <a:ext cx="5181600" cy="3634317"/>
          </a:xfrm>
        </p:spPr>
      </p:pic>
    </p:spTree>
    <p:extLst>
      <p:ext uri="{BB962C8B-B14F-4D97-AF65-F5344CB8AC3E}">
        <p14:creationId xmlns:p14="http://schemas.microsoft.com/office/powerpoint/2010/main" val="1498130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ECDA9C-5E59-BB49-B8DC-DA26F5FEF4AF}"/>
              </a:ext>
            </a:extLst>
          </p:cNvPr>
          <p:cNvSpPr>
            <a:spLocks noGrp="1"/>
          </p:cNvSpPr>
          <p:nvPr>
            <p:ph type="title"/>
          </p:nvPr>
        </p:nvSpPr>
        <p:spPr/>
        <p:txBody>
          <a:bodyPr/>
          <a:lstStyle/>
          <a:p>
            <a:pPr algn="l"/>
            <a:r>
              <a:rPr lang="en-US" b="1" dirty="0"/>
              <a:t>Being Experts, Not Trying to Be Everything to Everybody</a:t>
            </a:r>
          </a:p>
        </p:txBody>
      </p:sp>
      <p:pic>
        <p:nvPicPr>
          <p:cNvPr id="7" name="Content Placeholder 6">
            <a:extLst>
              <a:ext uri="{FF2B5EF4-FFF2-40B4-BE49-F238E27FC236}">
                <a16:creationId xmlns:a16="http://schemas.microsoft.com/office/drawing/2014/main" xmlns="" id="{CA91AF0F-34E0-C347-A63E-3D539790224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99964"/>
            <a:ext cx="2667000" cy="2448305"/>
          </a:xfrm>
        </p:spPr>
      </p:pic>
      <p:pic>
        <p:nvPicPr>
          <p:cNvPr id="9" name="Content Placeholder 8">
            <a:extLst>
              <a:ext uri="{FF2B5EF4-FFF2-40B4-BE49-F238E27FC236}">
                <a16:creationId xmlns:a16="http://schemas.microsoft.com/office/drawing/2014/main" xmlns="" id="{DF8A3D23-2CD0-394E-AA0D-10CF10182C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81400" y="2199964"/>
            <a:ext cx="5105400" cy="3438835"/>
          </a:xfrm>
        </p:spPr>
      </p:pic>
      <p:pic>
        <p:nvPicPr>
          <p:cNvPr id="11" name="Picture 10">
            <a:extLst>
              <a:ext uri="{FF2B5EF4-FFF2-40B4-BE49-F238E27FC236}">
                <a16:creationId xmlns:a16="http://schemas.microsoft.com/office/drawing/2014/main" xmlns="" id="{196EF649-100C-304F-BB64-6DC978027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 y="5334000"/>
            <a:ext cx="5283200" cy="1298158"/>
          </a:xfrm>
          <a:prstGeom prst="rect">
            <a:avLst/>
          </a:prstGeom>
        </p:spPr>
      </p:pic>
    </p:spTree>
    <p:extLst>
      <p:ext uri="{BB962C8B-B14F-4D97-AF65-F5344CB8AC3E}">
        <p14:creationId xmlns:p14="http://schemas.microsoft.com/office/powerpoint/2010/main" val="1938216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CF8F03-E8DB-2B41-A1B8-958CF180E11B}"/>
              </a:ext>
            </a:extLst>
          </p:cNvPr>
          <p:cNvSpPr>
            <a:spLocks noGrp="1"/>
          </p:cNvSpPr>
          <p:nvPr>
            <p:ph type="title"/>
          </p:nvPr>
        </p:nvSpPr>
        <p:spPr/>
        <p:txBody>
          <a:bodyPr/>
          <a:lstStyle/>
          <a:p>
            <a:pPr algn="l"/>
            <a:r>
              <a:rPr lang="en-US" b="1" dirty="0"/>
              <a:t>Knowing and Living Their Unique Selling Proposition</a:t>
            </a:r>
          </a:p>
        </p:txBody>
      </p:sp>
      <p:pic>
        <p:nvPicPr>
          <p:cNvPr id="7" name="Content Placeholder 6">
            <a:extLst>
              <a:ext uri="{FF2B5EF4-FFF2-40B4-BE49-F238E27FC236}">
                <a16:creationId xmlns:a16="http://schemas.microsoft.com/office/drawing/2014/main" xmlns="" id="{96900954-C448-4940-9E11-2A3AF93D2D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8692" y="1981201"/>
            <a:ext cx="5384800" cy="4038600"/>
          </a:xfrm>
        </p:spPr>
      </p:pic>
    </p:spTree>
    <p:extLst>
      <p:ext uri="{BB962C8B-B14F-4D97-AF65-F5344CB8AC3E}">
        <p14:creationId xmlns:p14="http://schemas.microsoft.com/office/powerpoint/2010/main" val="1891200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833644-FC17-2546-BE7E-06AD5A94AC90}"/>
              </a:ext>
            </a:extLst>
          </p:cNvPr>
          <p:cNvSpPr>
            <a:spLocks noGrp="1"/>
          </p:cNvSpPr>
          <p:nvPr>
            <p:ph type="title"/>
          </p:nvPr>
        </p:nvSpPr>
        <p:spPr>
          <a:xfrm>
            <a:off x="457200" y="274638"/>
            <a:ext cx="8229600" cy="1020762"/>
          </a:xfrm>
        </p:spPr>
        <p:txBody>
          <a:bodyPr/>
          <a:lstStyle/>
          <a:p>
            <a:pPr algn="l"/>
            <a:r>
              <a:rPr lang="en-US" b="1" dirty="0"/>
              <a:t>Understanding New Learning Trends &amp; Shift Teachers to Facilitators</a:t>
            </a:r>
          </a:p>
        </p:txBody>
      </p:sp>
      <p:pic>
        <p:nvPicPr>
          <p:cNvPr id="5" name="Content Placeholder 4">
            <a:extLst>
              <a:ext uri="{FF2B5EF4-FFF2-40B4-BE49-F238E27FC236}">
                <a16:creationId xmlns:a16="http://schemas.microsoft.com/office/drawing/2014/main" xmlns="" id="{6104EE59-07C5-D442-8E46-808A59F2CB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981201"/>
            <a:ext cx="6400800" cy="3810000"/>
          </a:xfrm>
        </p:spPr>
      </p:pic>
    </p:spTree>
    <p:extLst>
      <p:ext uri="{BB962C8B-B14F-4D97-AF65-F5344CB8AC3E}">
        <p14:creationId xmlns:p14="http://schemas.microsoft.com/office/powerpoint/2010/main" val="4122830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6734EC8-8234-E84B-B972-F97A678EA297}"/>
              </a:ext>
            </a:extLst>
          </p:cNvPr>
          <p:cNvSpPr>
            <a:spLocks noGrp="1"/>
          </p:cNvSpPr>
          <p:nvPr>
            <p:ph type="title"/>
          </p:nvPr>
        </p:nvSpPr>
        <p:spPr>
          <a:xfrm>
            <a:off x="457200" y="457200"/>
            <a:ext cx="8229600" cy="960438"/>
          </a:xfrm>
        </p:spPr>
        <p:txBody>
          <a:bodyPr/>
          <a:lstStyle/>
          <a:p>
            <a:pPr algn="l"/>
            <a:r>
              <a:rPr lang="en-US" sz="4400" b="1" dirty="0"/>
              <a:t>Lifelong Learning Assessment Tool</a:t>
            </a:r>
          </a:p>
        </p:txBody>
      </p:sp>
      <p:pic>
        <p:nvPicPr>
          <p:cNvPr id="7" name="Content Placeholder 1" descr="Assessment Tool Flyer_v4.pdf">
            <a:extLst>
              <a:ext uri="{FF2B5EF4-FFF2-40B4-BE49-F238E27FC236}">
                <a16:creationId xmlns:a16="http://schemas.microsoft.com/office/drawing/2014/main" xmlns="" id="{D7783619-728E-2044-A501-08965D356CF3}"/>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6510" r="-6510"/>
          <a:stretch>
            <a:fillRect/>
          </a:stretch>
        </p:blipFill>
        <p:spPr>
          <a:xfrm>
            <a:off x="4724400" y="1905000"/>
            <a:ext cx="3619946" cy="4144963"/>
          </a:xfrm>
        </p:spPr>
      </p:pic>
      <p:sp>
        <p:nvSpPr>
          <p:cNvPr id="8" name="Text Placeholder 6">
            <a:extLst>
              <a:ext uri="{FF2B5EF4-FFF2-40B4-BE49-F238E27FC236}">
                <a16:creationId xmlns:a16="http://schemas.microsoft.com/office/drawing/2014/main" xmlns="" id="{D350ED7A-0797-3F49-96F4-B66E0EDB7D36}"/>
              </a:ext>
            </a:extLst>
          </p:cNvPr>
          <p:cNvSpPr>
            <a:spLocks noGrp="1"/>
          </p:cNvSpPr>
          <p:nvPr>
            <p:ph sz="half" idx="1"/>
          </p:nvPr>
        </p:nvSpPr>
        <p:spPr>
          <a:xfrm>
            <a:off x="457200" y="2286000"/>
            <a:ext cx="4038600" cy="3840163"/>
          </a:xfrm>
        </p:spPr>
        <p:txBody>
          <a:bodyPr>
            <a:normAutofit fontScale="40000" lnSpcReduction="20000"/>
          </a:bodyPr>
          <a:lstStyle/>
          <a:p>
            <a:pPr marL="0" indent="0">
              <a:buNone/>
            </a:pPr>
            <a:endParaRPr lang="en-US" dirty="0"/>
          </a:p>
          <a:p>
            <a:r>
              <a:rPr lang="en-US" sz="6000" dirty="0"/>
              <a:t>Winning lifelong learning programs evaluate their performance yearly and work on improving areas of weakness. LLAT covers key areas such as finances, marketing, course programming, operations, contract sales and much more.</a:t>
            </a:r>
          </a:p>
          <a:p>
            <a:pPr marL="0" indent="0">
              <a:buNone/>
            </a:pPr>
            <a:endParaRPr lang="en-US" sz="6000" dirty="0"/>
          </a:p>
          <a:p>
            <a:endParaRPr lang="en-US" dirty="0"/>
          </a:p>
        </p:txBody>
      </p:sp>
    </p:spTree>
    <p:extLst>
      <p:ext uri="{BB962C8B-B14F-4D97-AF65-F5344CB8AC3E}">
        <p14:creationId xmlns:p14="http://schemas.microsoft.com/office/powerpoint/2010/main" val="896843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a:bodyPr>
          <a:lstStyle/>
          <a:p>
            <a:pPr algn="l"/>
            <a:r>
              <a:rPr lang="en-US" sz="4400" b="1" dirty="0"/>
              <a:t>How LERN Can Help</a:t>
            </a:r>
          </a:p>
        </p:txBody>
      </p:sp>
      <p:pic>
        <p:nvPicPr>
          <p:cNvPr id="6" name="Picture 2" descr="C:\Users\Gale\Documents\Greg\New folder (2)\1YR Flyer_v3.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l="-7738" r="-7738"/>
          <a:stretch>
            <a:fillRect/>
          </a:stretch>
        </p:blipFill>
        <p:spPr bwMode="auto">
          <a:prstGeom prst="rect">
            <a:avLst/>
          </a:prstGeom>
          <a:noFill/>
          <a:ln w="3175">
            <a:solidFill>
              <a:schemeClr val="tx2"/>
            </a:solidFill>
          </a:ln>
          <a:extLst>
            <a:ext uri="{909E8E84-426E-40DD-AFC4-6F175D3DCCD1}">
              <a14:hiddenFill xmlns:a14="http://schemas.microsoft.com/office/drawing/2010/main">
                <a:solidFill>
                  <a:srgbClr val="FFFFFF"/>
                </a:solidFill>
              </a14:hiddenFill>
            </a:ext>
          </a:extLst>
        </p:spPr>
      </p:pic>
      <p:pic>
        <p:nvPicPr>
          <p:cNvPr id="7" name="Picture 2" descr="C:\Users\Gale\Documents\Greg\2014\Oct-Dec\PR FLYER 9-14 images\ReviewBro_v2_Page_1.pn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l="-7738" r="-773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493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axresdefault.jpg"/>
          <p:cNvPicPr>
            <a:picLocks noGrp="1" noChangeAspect="1"/>
          </p:cNvPicPr>
          <p:nvPr>
            <p:ph idx="1"/>
          </p:nvPr>
        </p:nvPicPr>
        <p:blipFill>
          <a:blip r:embed="rId2">
            <a:extLst>
              <a:ext uri="{28A0092B-C50C-407E-A947-70E740481C1C}">
                <a14:useLocalDpi xmlns:a14="http://schemas.microsoft.com/office/drawing/2010/main" val="0"/>
              </a:ext>
            </a:extLst>
          </a:blip>
          <a:srcRect l="8848" r="8848"/>
          <a:stretch>
            <a:fillRect/>
          </a:stretch>
        </p:blipFill>
        <p:spPr>
          <a:xfrm>
            <a:off x="457200" y="501650"/>
            <a:ext cx="8229600" cy="5624513"/>
          </a:xfrm>
        </p:spPr>
      </p:pic>
    </p:spTree>
    <p:extLst>
      <p:ext uri="{BB962C8B-B14F-4D97-AF65-F5344CB8AC3E}">
        <p14:creationId xmlns:p14="http://schemas.microsoft.com/office/powerpoint/2010/main" val="222540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rmAutofit/>
          </a:bodyPr>
          <a:lstStyle/>
          <a:p>
            <a:pPr algn="l"/>
            <a:r>
              <a:rPr lang="en-US" sz="4400" b="1" dirty="0"/>
              <a:t>Presenter – Greg </a:t>
            </a:r>
            <a:r>
              <a:rPr lang="en-US" sz="4400" b="1" dirty="0" err="1"/>
              <a:t>Marsello</a:t>
            </a:r>
            <a:endParaRPr lang="en-US" sz="4400" b="1" dirty="0"/>
          </a:p>
        </p:txBody>
      </p:sp>
      <p:sp>
        <p:nvSpPr>
          <p:cNvPr id="3" name="Content Placeholder 2"/>
          <p:cNvSpPr>
            <a:spLocks noGrp="1"/>
          </p:cNvSpPr>
          <p:nvPr>
            <p:ph sz="half" idx="1"/>
          </p:nvPr>
        </p:nvSpPr>
        <p:spPr/>
        <p:txBody>
          <a:bodyPr>
            <a:normAutofit fontScale="92500"/>
          </a:bodyPr>
          <a:lstStyle/>
          <a:p>
            <a:r>
              <a:rPr lang="en-US" dirty="0"/>
              <a:t>LERN co-founder and Senior Vice President</a:t>
            </a:r>
          </a:p>
          <a:p>
            <a:r>
              <a:rPr lang="en-US" dirty="0"/>
              <a:t>Road warrior</a:t>
            </a:r>
          </a:p>
          <a:p>
            <a:r>
              <a:rPr lang="en-US" dirty="0"/>
              <a:t>LERN Program Reviews</a:t>
            </a:r>
          </a:p>
          <a:p>
            <a:r>
              <a:rPr lang="en-US" dirty="0"/>
              <a:t>Course/event programming, marketing, contract training and operations</a:t>
            </a:r>
          </a:p>
          <a:p>
            <a:endParaRPr lang="en-US" dirty="0"/>
          </a:p>
          <a:p>
            <a:pPr marL="0" indent="0">
              <a:buNone/>
            </a:pPr>
            <a:endParaRPr lang="en-US" dirty="0"/>
          </a:p>
        </p:txBody>
      </p:sp>
      <p:pic>
        <p:nvPicPr>
          <p:cNvPr id="5" name="Content Placeholder 10" descr="Blackbeard.jpg"/>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9317" r="-29317"/>
          <a:stretch>
            <a:fillRect/>
          </a:stretch>
        </p:blipFill>
        <p:spPr/>
      </p:pic>
    </p:spTree>
    <p:extLst>
      <p:ext uri="{BB962C8B-B14F-4D97-AF65-F5344CB8AC3E}">
        <p14:creationId xmlns:p14="http://schemas.microsoft.com/office/powerpoint/2010/main" val="3982741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229600" cy="960438"/>
          </a:xfrm>
        </p:spPr>
        <p:txBody>
          <a:bodyPr>
            <a:normAutofit/>
          </a:bodyPr>
          <a:lstStyle/>
          <a:p>
            <a:pPr algn="l"/>
            <a:r>
              <a:rPr lang="en-US" sz="4400" b="1" dirty="0"/>
              <a:t>Thank You!</a:t>
            </a:r>
          </a:p>
        </p:txBody>
      </p:sp>
      <p:sp>
        <p:nvSpPr>
          <p:cNvPr id="5" name="Content Placeholder 4"/>
          <p:cNvSpPr>
            <a:spLocks noGrp="1"/>
          </p:cNvSpPr>
          <p:nvPr>
            <p:ph sz="half" idx="1"/>
          </p:nvPr>
        </p:nvSpPr>
        <p:spPr/>
        <p:txBody>
          <a:bodyPr/>
          <a:lstStyle/>
          <a:p>
            <a:pPr marL="0" indent="0" algn="ctr">
              <a:buNone/>
            </a:pPr>
            <a:r>
              <a:rPr lang="en-US" dirty="0">
                <a:hlinkClick r:id="rId2"/>
              </a:rPr>
              <a:t>www.lern.org</a:t>
            </a:r>
            <a:endParaRPr lang="en-US" dirty="0"/>
          </a:p>
          <a:p>
            <a:pPr marL="0" indent="0" algn="ctr">
              <a:buNone/>
            </a:pPr>
            <a:r>
              <a:rPr lang="en-US" dirty="0">
                <a:hlinkClick r:id="rId3"/>
              </a:rPr>
              <a:t>info@lern.org</a:t>
            </a:r>
            <a:endParaRPr lang="en-US" dirty="0"/>
          </a:p>
          <a:p>
            <a:pPr marL="0" indent="0" algn="ctr">
              <a:buNone/>
            </a:pPr>
            <a:r>
              <a:rPr lang="en-US" dirty="0">
                <a:hlinkClick r:id="rId4"/>
              </a:rPr>
              <a:t>marsello@lern.org</a:t>
            </a:r>
            <a:endParaRPr lang="en-US" dirty="0"/>
          </a:p>
          <a:p>
            <a:pPr marL="0" indent="0" algn="ctr">
              <a:buNone/>
            </a:pP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058035"/>
            <a:ext cx="4417621" cy="1840672"/>
          </a:xfrm>
          <a:prstGeom prst="rect">
            <a:avLst/>
          </a:prstGeom>
        </p:spPr>
      </p:pic>
      <p:pic>
        <p:nvPicPr>
          <p:cNvPr id="9" name="Content Placeholder 8">
            <a:extLst>
              <a:ext uri="{FF2B5EF4-FFF2-40B4-BE49-F238E27FC236}">
                <a16:creationId xmlns:a16="http://schemas.microsoft.com/office/drawing/2014/main" xmlns="" id="{D97B5CAA-91CD-C74A-8B9E-0136A0DE5D6C}"/>
              </a:ext>
            </a:extLst>
          </p:cNvPr>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5105400" y="1828800"/>
            <a:ext cx="3108722" cy="4144963"/>
          </a:xfrm>
        </p:spPr>
      </p:pic>
    </p:spTree>
    <p:extLst>
      <p:ext uri="{BB962C8B-B14F-4D97-AF65-F5344CB8AC3E}">
        <p14:creationId xmlns:p14="http://schemas.microsoft.com/office/powerpoint/2010/main" val="716143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E877E3-EE5F-1244-BB29-58DCCC9469FD}"/>
              </a:ext>
            </a:extLst>
          </p:cNvPr>
          <p:cNvSpPr>
            <a:spLocks noGrp="1"/>
          </p:cNvSpPr>
          <p:nvPr>
            <p:ph type="title"/>
          </p:nvPr>
        </p:nvSpPr>
        <p:spPr>
          <a:xfrm>
            <a:off x="457200" y="457200"/>
            <a:ext cx="8229600" cy="960438"/>
          </a:xfrm>
        </p:spPr>
        <p:txBody>
          <a:bodyPr/>
          <a:lstStyle/>
          <a:p>
            <a:pPr algn="l"/>
            <a:r>
              <a:rPr lang="en-US" sz="4400" b="1" dirty="0"/>
              <a:t>Agenda</a:t>
            </a:r>
          </a:p>
        </p:txBody>
      </p:sp>
      <p:sp>
        <p:nvSpPr>
          <p:cNvPr id="3" name="Content Placeholder 2">
            <a:extLst>
              <a:ext uri="{FF2B5EF4-FFF2-40B4-BE49-F238E27FC236}">
                <a16:creationId xmlns:a16="http://schemas.microsoft.com/office/drawing/2014/main" xmlns="" id="{2F008107-F305-F247-8143-B59156442F1C}"/>
              </a:ext>
            </a:extLst>
          </p:cNvPr>
          <p:cNvSpPr>
            <a:spLocks noGrp="1"/>
          </p:cNvSpPr>
          <p:nvPr>
            <p:ph sz="half" idx="1"/>
          </p:nvPr>
        </p:nvSpPr>
        <p:spPr>
          <a:xfrm>
            <a:off x="457200" y="2057400"/>
            <a:ext cx="4648200" cy="4068763"/>
          </a:xfrm>
        </p:spPr>
        <p:txBody>
          <a:bodyPr/>
          <a:lstStyle/>
          <a:p>
            <a:r>
              <a:rPr lang="en-US" sz="2600" dirty="0"/>
              <a:t>LERN Constituencies</a:t>
            </a:r>
          </a:p>
          <a:p>
            <a:r>
              <a:rPr lang="en-US" sz="2600" dirty="0"/>
              <a:t>State of Lifelong Learning</a:t>
            </a:r>
          </a:p>
          <a:p>
            <a:r>
              <a:rPr lang="en-US" sz="2600" dirty="0"/>
              <a:t>Why Winners Win</a:t>
            </a:r>
          </a:p>
          <a:p>
            <a:r>
              <a:rPr lang="en-US" sz="2600" dirty="0"/>
              <a:t>6 Key Benchmarks</a:t>
            </a:r>
          </a:p>
          <a:p>
            <a:r>
              <a:rPr lang="en-US" sz="2600" dirty="0"/>
              <a:t>What Winners Are Doing</a:t>
            </a:r>
          </a:p>
          <a:p>
            <a:r>
              <a:rPr lang="en-US" sz="2600" dirty="0"/>
              <a:t>Lifelong Learning Assessment Tool</a:t>
            </a:r>
          </a:p>
          <a:p>
            <a:r>
              <a:rPr lang="en-US" sz="2600" dirty="0"/>
              <a:t>Questions &amp; Answers</a:t>
            </a:r>
          </a:p>
        </p:txBody>
      </p:sp>
      <p:pic>
        <p:nvPicPr>
          <p:cNvPr id="5" name="Content Placeholder 4">
            <a:extLst>
              <a:ext uri="{FF2B5EF4-FFF2-40B4-BE49-F238E27FC236}">
                <a16:creationId xmlns:a16="http://schemas.microsoft.com/office/drawing/2014/main" xmlns="" id="{A2FB74B4-7C25-134B-980C-58A08E5BF303}"/>
              </a:ext>
            </a:extLst>
          </p:cNvPr>
          <p:cNvPicPr>
            <a:picLocks noGrp="1" noChangeAspect="1"/>
          </p:cNvPicPr>
          <p:nvPr>
            <p:ph sz="half" idx="2"/>
          </p:nvPr>
        </p:nvPicPr>
        <p:blipFill>
          <a:blip r:embed="rId2"/>
          <a:stretch>
            <a:fillRect/>
          </a:stretch>
        </p:blipFill>
        <p:spPr>
          <a:xfrm>
            <a:off x="5562600" y="1828800"/>
            <a:ext cx="3343110" cy="4144963"/>
          </a:xfrm>
          <a:prstGeom prst="rect">
            <a:avLst/>
          </a:prstGeom>
        </p:spPr>
      </p:pic>
    </p:spTree>
    <p:extLst>
      <p:ext uri="{BB962C8B-B14F-4D97-AF65-F5344CB8AC3E}">
        <p14:creationId xmlns:p14="http://schemas.microsoft.com/office/powerpoint/2010/main" val="379271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E86BEE4-24CE-FC44-A017-FF5A7ACDDA51}"/>
              </a:ext>
            </a:extLst>
          </p:cNvPr>
          <p:cNvSpPr>
            <a:spLocks noGrp="1"/>
          </p:cNvSpPr>
          <p:nvPr>
            <p:ph type="title"/>
          </p:nvPr>
        </p:nvSpPr>
        <p:spPr>
          <a:xfrm>
            <a:off x="457200" y="457200"/>
            <a:ext cx="8229600" cy="960438"/>
          </a:xfrm>
        </p:spPr>
        <p:txBody>
          <a:bodyPr/>
          <a:lstStyle/>
          <a:p>
            <a:pPr algn="l"/>
            <a:r>
              <a:rPr lang="en-US" sz="4400" b="1" dirty="0"/>
              <a:t>LERN Constituencies</a:t>
            </a:r>
          </a:p>
        </p:txBody>
      </p:sp>
      <p:graphicFrame>
        <p:nvGraphicFramePr>
          <p:cNvPr id="7" name="Content Placeholder 6">
            <a:extLst>
              <a:ext uri="{FF2B5EF4-FFF2-40B4-BE49-F238E27FC236}">
                <a16:creationId xmlns:a16="http://schemas.microsoft.com/office/drawing/2014/main" xmlns="" id="{1DF62207-46D3-9E43-AC7C-FE62BCB9F70F}"/>
              </a:ext>
            </a:extLst>
          </p:cNvPr>
          <p:cNvGraphicFramePr>
            <a:graphicFrameLocks noGrp="1"/>
          </p:cNvGraphicFramePr>
          <p:nvPr>
            <p:ph idx="1"/>
            <p:extLst>
              <p:ext uri="{D42A27DB-BD31-4B8C-83A1-F6EECF244321}">
                <p14:modId xmlns:p14="http://schemas.microsoft.com/office/powerpoint/2010/main" val="2008006112"/>
              </p:ext>
            </p:extLst>
          </p:nvPr>
        </p:nvGraphicFramePr>
        <p:xfrm>
          <a:off x="457200" y="1981200"/>
          <a:ext cx="8229600" cy="4144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280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65F71A-C889-134C-A324-0D8B1A45B9E7}"/>
              </a:ext>
            </a:extLst>
          </p:cNvPr>
          <p:cNvSpPr>
            <a:spLocks noGrp="1"/>
          </p:cNvSpPr>
          <p:nvPr>
            <p:ph type="title"/>
          </p:nvPr>
        </p:nvSpPr>
        <p:spPr>
          <a:xfrm>
            <a:off x="457200" y="533400"/>
            <a:ext cx="8229600" cy="884238"/>
          </a:xfrm>
        </p:spPr>
        <p:txBody>
          <a:bodyPr>
            <a:normAutofit/>
          </a:bodyPr>
          <a:lstStyle/>
          <a:p>
            <a:pPr algn="l"/>
            <a:r>
              <a:rPr lang="en-US" sz="4400" b="1" dirty="0"/>
              <a:t>Unique BUT 80/20</a:t>
            </a:r>
          </a:p>
        </p:txBody>
      </p:sp>
      <p:pic>
        <p:nvPicPr>
          <p:cNvPr id="4" name="Content Placeholder 3" descr="unique-brand-1024x456.jpg">
            <a:extLst>
              <a:ext uri="{FF2B5EF4-FFF2-40B4-BE49-F238E27FC236}">
                <a16:creationId xmlns:a16="http://schemas.microsoft.com/office/drawing/2014/main" xmlns="" id="{10EF4310-F2CD-1D44-B77D-A59A5D4BB71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9514" r="9514"/>
          <a:stretch>
            <a:fillRect/>
          </a:stretch>
        </p:blipFill>
        <p:spPr>
          <a:xfrm>
            <a:off x="1604956" y="2226469"/>
            <a:ext cx="5934089" cy="3263504"/>
          </a:xfrm>
        </p:spPr>
      </p:pic>
    </p:spTree>
    <p:extLst>
      <p:ext uri="{BB962C8B-B14F-4D97-AF65-F5344CB8AC3E}">
        <p14:creationId xmlns:p14="http://schemas.microsoft.com/office/powerpoint/2010/main" val="397962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Autofit/>
          </a:bodyPr>
          <a:lstStyle/>
          <a:p>
            <a:pPr algn="l"/>
            <a:r>
              <a:rPr lang="en-US" sz="4400" b="1" dirty="0"/>
              <a:t>State of Lifelong Learning</a:t>
            </a:r>
          </a:p>
        </p:txBody>
      </p:sp>
      <p:sp>
        <p:nvSpPr>
          <p:cNvPr id="3" name="Content Placeholder 2"/>
          <p:cNvSpPr>
            <a:spLocks noGrp="1"/>
          </p:cNvSpPr>
          <p:nvPr>
            <p:ph idx="1"/>
          </p:nvPr>
        </p:nvSpPr>
        <p:spPr>
          <a:xfrm>
            <a:off x="457200" y="1828800"/>
            <a:ext cx="8229600" cy="4648200"/>
          </a:xfrm>
        </p:spPr>
        <p:txBody>
          <a:bodyPr>
            <a:noAutofit/>
          </a:bodyPr>
          <a:lstStyle/>
          <a:p>
            <a:r>
              <a:rPr lang="en-US" sz="2400" dirty="0"/>
              <a:t>30% up, 40% flat, 30% down</a:t>
            </a:r>
            <a:r>
              <a:rPr lang="is-IS" sz="2400" dirty="0"/>
              <a:t>…shifting up/investment</a:t>
            </a:r>
            <a:endParaRPr lang="en-US" sz="2400" dirty="0"/>
          </a:p>
          <a:p>
            <a:r>
              <a:rPr lang="en-US" sz="2400" dirty="0"/>
              <a:t>Eliminate, decentralize, or merge</a:t>
            </a:r>
          </a:p>
          <a:p>
            <a:r>
              <a:rPr lang="en-US" sz="2400" dirty="0"/>
              <a:t>Pressure for increased net without much investment, thus the need for improved productivity and efficiency</a:t>
            </a:r>
          </a:p>
          <a:p>
            <a:r>
              <a:rPr lang="en-US" sz="2400" dirty="0"/>
              <a:t>Generation Y is the future – products, marketing, customer service, and delivery – thus Generation Y staff critical</a:t>
            </a:r>
          </a:p>
          <a:p>
            <a:r>
              <a:rPr lang="en-US" sz="2400" dirty="0"/>
              <a:t>Software, structure, and business operating system a must to survive</a:t>
            </a:r>
          </a:p>
          <a:p>
            <a:r>
              <a:rPr lang="en-US" sz="2400" dirty="0"/>
              <a:t>USP – Community!!!</a:t>
            </a:r>
          </a:p>
        </p:txBody>
      </p:sp>
    </p:spTree>
    <p:extLst>
      <p:ext uri="{BB962C8B-B14F-4D97-AF65-F5344CB8AC3E}">
        <p14:creationId xmlns:p14="http://schemas.microsoft.com/office/powerpoint/2010/main" val="28497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title"/>
          </p:nvPr>
        </p:nvSpPr>
        <p:spPr bwMode="auto">
          <a:xfrm>
            <a:off x="457200" y="457200"/>
            <a:ext cx="8229600" cy="9604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eaLnBrk="1" hangingPunct="1"/>
            <a:r>
              <a:rPr lang="en-US" sz="4400" b="1" dirty="0">
                <a:solidFill>
                  <a:schemeClr val="tx1"/>
                </a:solidFill>
              </a:rPr>
              <a:t>Challenges</a:t>
            </a:r>
          </a:p>
        </p:txBody>
      </p:sp>
      <p:sp>
        <p:nvSpPr>
          <p:cNvPr id="5123" name="Rectangle 8"/>
          <p:cNvSpPr>
            <a:spLocks noGrp="1" noChangeArrowheads="1"/>
          </p:cNvSpPr>
          <p:nvPr>
            <p:ph type="body" idx="1"/>
          </p:nvPr>
        </p:nvSpPr>
        <p:spPr/>
        <p:txBody>
          <a:bodyPr/>
          <a:lstStyle/>
          <a:p>
            <a:pPr eaLnBrk="1" hangingPunct="1"/>
            <a:r>
              <a:rPr lang="en-US" dirty="0"/>
              <a:t>Economy</a:t>
            </a:r>
          </a:p>
          <a:p>
            <a:pPr eaLnBrk="1" hangingPunct="1"/>
            <a:r>
              <a:rPr lang="en-US" dirty="0"/>
              <a:t>Central administration</a:t>
            </a:r>
          </a:p>
          <a:p>
            <a:pPr eaLnBrk="1" hangingPunct="1"/>
            <a:r>
              <a:rPr lang="en-US" dirty="0"/>
              <a:t>Staff skills &amp; productivity</a:t>
            </a:r>
          </a:p>
          <a:p>
            <a:pPr eaLnBrk="1" hangingPunct="1"/>
            <a:r>
              <a:rPr lang="en-US" dirty="0"/>
              <a:t>Initiatives</a:t>
            </a:r>
          </a:p>
          <a:p>
            <a:pPr eaLnBrk="1" hangingPunct="1"/>
            <a:r>
              <a:rPr lang="en-US" dirty="0"/>
              <a:t>Competition</a:t>
            </a:r>
          </a:p>
          <a:p>
            <a:pPr eaLnBrk="1" hangingPunct="1"/>
            <a:r>
              <a:rPr lang="en-US" dirty="0"/>
              <a:t>Knowledge</a:t>
            </a:r>
          </a:p>
          <a:p>
            <a:pPr eaLnBrk="1" hangingPunct="1"/>
            <a:r>
              <a:rPr lang="en-US" dirty="0"/>
              <a:t>Vision</a:t>
            </a:r>
          </a:p>
          <a:p>
            <a:pPr eaLnBrk="1" hangingPunct="1"/>
            <a:endParaRPr lang="en-US" dirty="0"/>
          </a:p>
          <a:p>
            <a:pPr eaLnBrk="1" hangingPunct="1"/>
            <a:endParaRPr lang="en-US" dirty="0"/>
          </a:p>
        </p:txBody>
      </p:sp>
      <p:pic>
        <p:nvPicPr>
          <p:cNvPr id="3" name="Picture 2">
            <a:extLst>
              <a:ext uri="{FF2B5EF4-FFF2-40B4-BE49-F238E27FC236}">
                <a16:creationId xmlns:a16="http://schemas.microsoft.com/office/drawing/2014/main" xmlns="" id="{CB289E6C-2D1F-1840-9316-639920DD28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0" y="1828800"/>
            <a:ext cx="3205174" cy="41449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1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Adobe Caslon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1023</Words>
  <Application>Microsoft Office PowerPoint</Application>
  <PresentationFormat>On-screen Show (4:3)</PresentationFormat>
  <Paragraphs>245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Why Winners Win</vt:lpstr>
      <vt:lpstr>Using GoToWebinar</vt:lpstr>
      <vt:lpstr>Learning Resources Network</vt:lpstr>
      <vt:lpstr>Presenter – Greg Marsello</vt:lpstr>
      <vt:lpstr>Agenda</vt:lpstr>
      <vt:lpstr>LERN Constituencies</vt:lpstr>
      <vt:lpstr>Unique BUT 80/20</vt:lpstr>
      <vt:lpstr>State of Lifelong Learning</vt:lpstr>
      <vt:lpstr>Challenges</vt:lpstr>
      <vt:lpstr>Rating</vt:lpstr>
      <vt:lpstr>Why Winners Win</vt:lpstr>
      <vt:lpstr>#1. Financially Self-Sufficient</vt:lpstr>
      <vt:lpstr>#2. Right Structure &amp;  Operating  System</vt:lpstr>
      <vt:lpstr>Leadership Team &amp; Business Operating System Critical</vt:lpstr>
      <vt:lpstr>#3. Data-Driven Decisions</vt:lpstr>
      <vt:lpstr>#4. Best Practices</vt:lpstr>
      <vt:lpstr>#5. One-Year &amp; Strategic Planning</vt:lpstr>
      <vt:lpstr>The Plans</vt:lpstr>
      <vt:lpstr>LERN One-Year  Business Plan Model</vt:lpstr>
      <vt:lpstr>#6. Right Software</vt:lpstr>
      <vt:lpstr>#7. Visionary &amp; Connected Leadership: 50%, 25%, 25%</vt:lpstr>
      <vt:lpstr>6 Key Benchmarks</vt:lpstr>
      <vt:lpstr>Score Your Program…0/.5/1</vt:lpstr>
      <vt:lpstr>What Winners Are Doing</vt:lpstr>
      <vt:lpstr>Continuing to Centralize Functional Tasks Under Operations</vt:lpstr>
      <vt:lpstr>Moving to a 50% Operating Margin and Increased Net</vt:lpstr>
      <vt:lpstr>Shifting to Integrated Marketing Campaigns Focused on Targeting and Retention</vt:lpstr>
      <vt:lpstr>Introducing New Revenue Streams</vt:lpstr>
      <vt:lpstr>PowerPoint Presentation</vt:lpstr>
      <vt:lpstr>Shifting from Information to Solutions</vt:lpstr>
      <vt:lpstr>Following the 30% Rule</vt:lpstr>
      <vt:lpstr>Giving Everyone a Number</vt:lpstr>
      <vt:lpstr>Shifting from Victim to Collaborator</vt:lpstr>
      <vt:lpstr>Being Experts, Not Trying to Be Everything to Everybody</vt:lpstr>
      <vt:lpstr>Knowing and Living Their Unique Selling Proposition</vt:lpstr>
      <vt:lpstr>Understanding New Learning Trends &amp; Shift Teachers to Facilitators</vt:lpstr>
      <vt:lpstr>Lifelong Learning Assessment Tool</vt:lpstr>
      <vt:lpstr>How LERN Can Help</vt:lpstr>
      <vt:lpstr>PowerPoint Presentation</vt:lpstr>
      <vt:lpstr>Thank You!</vt:lpstr>
    </vt:vector>
  </TitlesOfParts>
  <Company>LERN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Winners Win</dc:title>
  <dc:creator>Greg Marsello</dc:creator>
  <cp:lastModifiedBy>Roy</cp:lastModifiedBy>
  <cp:revision>65</cp:revision>
  <dcterms:created xsi:type="dcterms:W3CDTF">2010-09-08T12:43:51Z</dcterms:created>
  <dcterms:modified xsi:type="dcterms:W3CDTF">2018-06-19T17:39:02Z</dcterms:modified>
</cp:coreProperties>
</file>